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4" r:id="rId1"/>
  </p:sldMasterIdLst>
  <p:sldIdLst>
    <p:sldId id="256" r:id="rId2"/>
    <p:sldId id="281" r:id="rId3"/>
    <p:sldId id="258" r:id="rId4"/>
    <p:sldId id="262" r:id="rId5"/>
    <p:sldId id="271" r:id="rId6"/>
    <p:sldId id="263" r:id="rId7"/>
    <p:sldId id="264" r:id="rId8"/>
    <p:sldId id="267" r:id="rId9"/>
    <p:sldId id="270" r:id="rId10"/>
    <p:sldId id="272" r:id="rId11"/>
    <p:sldId id="268" r:id="rId12"/>
    <p:sldId id="282" r:id="rId13"/>
    <p:sldId id="284" r:id="rId14"/>
    <p:sldId id="283" r:id="rId15"/>
    <p:sldId id="275" r:id="rId16"/>
    <p:sldId id="286" r:id="rId17"/>
    <p:sldId id="287" r:id="rId18"/>
    <p:sldId id="277" r:id="rId19"/>
    <p:sldId id="288" r:id="rId20"/>
    <p:sldId id="276" r:id="rId2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975" autoAdjust="0"/>
    <p:restoredTop sz="94660"/>
  </p:normalViewPr>
  <p:slideViewPr>
    <p:cSldViewPr snapToGrid="0">
      <p:cViewPr varScale="1">
        <p:scale>
          <a:sx n="95" d="100"/>
          <a:sy n="95" d="100"/>
        </p:scale>
        <p:origin x="72"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diagrams/_rels/drawing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AD56B9-5227-42C8-BA55-B11C477F6273}"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ru-RU"/>
        </a:p>
      </dgm:t>
    </dgm:pt>
    <dgm:pt modelId="{E0034ED9-72B9-40C1-9B54-7D262948EB4A}">
      <dgm:prSet phldrT="[Текст]"/>
      <dgm:spPr>
        <a:solidFill>
          <a:schemeClr val="accent4">
            <a:lumMod val="20000"/>
            <a:lumOff val="80000"/>
          </a:schemeClr>
        </a:solidFill>
        <a:ln>
          <a:solidFill>
            <a:schemeClr val="accent4">
              <a:lumMod val="75000"/>
            </a:schemeClr>
          </a:solidFill>
        </a:ln>
      </dgm:spPr>
      <dgm:t>
        <a:bodyPr/>
        <a:lstStyle/>
        <a:p>
          <a:r>
            <a:rPr lang="ru-RU" dirty="0">
              <a:solidFill>
                <a:schemeClr val="tx1"/>
              </a:solidFill>
              <a:latin typeface="Times New Roman" panose="02020603050405020304" pitchFamily="18" charset="0"/>
              <a:cs typeface="Times New Roman" panose="02020603050405020304" pitchFamily="18" charset="0"/>
            </a:rPr>
            <a:t>Рискованное поведение (рискованный досуг)</a:t>
          </a:r>
          <a:endParaRPr lang="ru-RU" dirty="0"/>
        </a:p>
      </dgm:t>
    </dgm:pt>
    <dgm:pt modelId="{EBB2DDFD-E117-4624-BD6B-680B84214D63}" type="parTrans" cxnId="{9FE42C11-0140-4437-B9E4-BFD802C93689}">
      <dgm:prSet/>
      <dgm:spPr/>
      <dgm:t>
        <a:bodyPr/>
        <a:lstStyle/>
        <a:p>
          <a:endParaRPr lang="ru-RU"/>
        </a:p>
      </dgm:t>
    </dgm:pt>
    <dgm:pt modelId="{9B0D9D9E-E5BB-4A1D-8FEF-2A76A94ABE6C}" type="sibTrans" cxnId="{9FE42C11-0140-4437-B9E4-BFD802C93689}">
      <dgm:prSet/>
      <dgm:spPr/>
      <dgm:t>
        <a:bodyPr/>
        <a:lstStyle/>
        <a:p>
          <a:endParaRPr lang="ru-RU"/>
        </a:p>
      </dgm:t>
    </dgm:pt>
    <dgm:pt modelId="{2846CF73-8EF8-4F26-B904-5283F82B9BCA}">
      <dgm:prSet phldrT="[Текст]"/>
      <dgm:spPr>
        <a:solidFill>
          <a:schemeClr val="accent4">
            <a:lumMod val="20000"/>
            <a:lumOff val="80000"/>
          </a:schemeClr>
        </a:solidFill>
        <a:ln>
          <a:solidFill>
            <a:schemeClr val="accent4">
              <a:lumMod val="75000"/>
            </a:schemeClr>
          </a:solidFill>
        </a:ln>
      </dgm:spPr>
      <dgm:t>
        <a:bodyPr/>
        <a:lstStyle/>
        <a:p>
          <a:r>
            <a:rPr lang="ru-RU" dirty="0">
              <a:solidFill>
                <a:schemeClr val="tx1"/>
              </a:solidFill>
              <a:latin typeface="Times New Roman" panose="02020603050405020304" pitchFamily="18" charset="0"/>
              <a:cs typeface="Times New Roman" panose="02020603050405020304" pitchFamily="18" charset="0"/>
            </a:rPr>
            <a:t>Суицидальное (в том числе </a:t>
          </a:r>
          <a:r>
            <a:rPr lang="ru-RU" dirty="0" err="1">
              <a:solidFill>
                <a:schemeClr val="tx1"/>
              </a:solidFill>
              <a:latin typeface="Times New Roman" panose="02020603050405020304" pitchFamily="18" charset="0"/>
              <a:cs typeface="Times New Roman" panose="02020603050405020304" pitchFamily="18" charset="0"/>
            </a:rPr>
            <a:t>самоповреждающее</a:t>
          </a:r>
          <a:r>
            <a:rPr lang="ru-RU" dirty="0">
              <a:solidFill>
                <a:schemeClr val="tx1"/>
              </a:solidFill>
              <a:latin typeface="Times New Roman" panose="02020603050405020304" pitchFamily="18" charset="0"/>
              <a:cs typeface="Times New Roman" panose="02020603050405020304" pitchFamily="18" charset="0"/>
            </a:rPr>
            <a:t>) поведение</a:t>
          </a:r>
          <a:endParaRPr lang="ru-RU" dirty="0"/>
        </a:p>
      </dgm:t>
    </dgm:pt>
    <dgm:pt modelId="{52A97F87-D091-4604-BD6B-32EEE9066870}" type="parTrans" cxnId="{0B956364-8126-4512-B0DF-80A77BDAA635}">
      <dgm:prSet/>
      <dgm:spPr/>
      <dgm:t>
        <a:bodyPr/>
        <a:lstStyle/>
        <a:p>
          <a:endParaRPr lang="ru-RU"/>
        </a:p>
      </dgm:t>
    </dgm:pt>
    <dgm:pt modelId="{20BE2074-519C-4528-8BF5-7F2DE9636DDD}" type="sibTrans" cxnId="{0B956364-8126-4512-B0DF-80A77BDAA635}">
      <dgm:prSet/>
      <dgm:spPr/>
      <dgm:t>
        <a:bodyPr/>
        <a:lstStyle/>
        <a:p>
          <a:endParaRPr lang="ru-RU"/>
        </a:p>
      </dgm:t>
    </dgm:pt>
    <dgm:pt modelId="{106F41C9-C582-4383-A78C-9061799A6671}">
      <dgm:prSet phldrT="[Текст]"/>
      <dgm:spPr>
        <a:solidFill>
          <a:schemeClr val="accent4">
            <a:lumMod val="20000"/>
            <a:lumOff val="80000"/>
          </a:schemeClr>
        </a:solidFill>
        <a:ln>
          <a:solidFill>
            <a:schemeClr val="accent4">
              <a:lumMod val="75000"/>
            </a:schemeClr>
          </a:solidFill>
        </a:ln>
      </dgm:spPr>
      <dgm:t>
        <a:bodyPr/>
        <a:lstStyle/>
        <a:p>
          <a:r>
            <a:rPr lang="ru-RU" dirty="0">
              <a:solidFill>
                <a:schemeClr val="tx1"/>
              </a:solidFill>
              <a:latin typeface="Times New Roman" panose="02020603050405020304" pitchFamily="18" charset="0"/>
              <a:cs typeface="Times New Roman" panose="02020603050405020304" pitchFamily="18" charset="0"/>
            </a:rPr>
            <a:t>Агрессивное поведение (драки, угрозы, травля)</a:t>
          </a:r>
          <a:endParaRPr lang="ru-RU" dirty="0"/>
        </a:p>
      </dgm:t>
    </dgm:pt>
    <dgm:pt modelId="{0E7C1F8B-0CD0-46E7-99C7-8EC63B36A858}" type="parTrans" cxnId="{775ADD64-91EF-4519-BC7D-08D761878F64}">
      <dgm:prSet/>
      <dgm:spPr/>
      <dgm:t>
        <a:bodyPr/>
        <a:lstStyle/>
        <a:p>
          <a:endParaRPr lang="ru-RU"/>
        </a:p>
      </dgm:t>
    </dgm:pt>
    <dgm:pt modelId="{3C5122C9-F1A7-4723-B8AB-B439E9CFBDDB}" type="sibTrans" cxnId="{775ADD64-91EF-4519-BC7D-08D761878F64}">
      <dgm:prSet/>
      <dgm:spPr/>
      <dgm:t>
        <a:bodyPr/>
        <a:lstStyle/>
        <a:p>
          <a:endParaRPr lang="ru-RU"/>
        </a:p>
      </dgm:t>
    </dgm:pt>
    <dgm:pt modelId="{0EAD98B3-EDD3-49C8-8683-FC1BE7430C79}">
      <dgm:prSet phldrT="[Текст]"/>
      <dgm:spPr>
        <a:solidFill>
          <a:schemeClr val="accent4">
            <a:lumMod val="20000"/>
            <a:lumOff val="80000"/>
          </a:schemeClr>
        </a:solidFill>
        <a:ln>
          <a:solidFill>
            <a:schemeClr val="accent4">
              <a:lumMod val="75000"/>
            </a:schemeClr>
          </a:solidFill>
        </a:ln>
      </dgm:spPr>
      <dgm:t>
        <a:bodyPr/>
        <a:lstStyle/>
        <a:p>
          <a:r>
            <a:rPr lang="ru-RU" b="1" dirty="0" err="1">
              <a:solidFill>
                <a:schemeClr val="tx1"/>
              </a:solidFill>
              <a:latin typeface="Times New Roman" panose="02020603050405020304" pitchFamily="18" charset="0"/>
              <a:cs typeface="Times New Roman" panose="02020603050405020304" pitchFamily="18" charset="0"/>
            </a:rPr>
            <a:t>Аддиктивное</a:t>
          </a:r>
          <a:r>
            <a:rPr lang="ru-RU" b="1" dirty="0">
              <a:solidFill>
                <a:schemeClr val="tx1"/>
              </a:solidFill>
              <a:latin typeface="Times New Roman" panose="02020603050405020304" pitchFamily="18" charset="0"/>
              <a:cs typeface="Times New Roman" panose="02020603050405020304" pitchFamily="18" charset="0"/>
            </a:rPr>
            <a:t> (зависимое) поведение</a:t>
          </a:r>
          <a:endParaRPr lang="ru-RU" dirty="0"/>
        </a:p>
      </dgm:t>
    </dgm:pt>
    <dgm:pt modelId="{4A222246-E831-4B1E-84C2-FB2AA8FCDF62}" type="parTrans" cxnId="{FF1161F0-7733-442C-AB4E-46D9EF3741E3}">
      <dgm:prSet/>
      <dgm:spPr/>
      <dgm:t>
        <a:bodyPr/>
        <a:lstStyle/>
        <a:p>
          <a:endParaRPr lang="ru-RU"/>
        </a:p>
      </dgm:t>
    </dgm:pt>
    <dgm:pt modelId="{61DAD88E-9BD7-4283-98B5-532C91F2170B}" type="sibTrans" cxnId="{FF1161F0-7733-442C-AB4E-46D9EF3741E3}">
      <dgm:prSet/>
      <dgm:spPr/>
      <dgm:t>
        <a:bodyPr/>
        <a:lstStyle/>
        <a:p>
          <a:endParaRPr lang="ru-RU"/>
        </a:p>
      </dgm:t>
    </dgm:pt>
    <dgm:pt modelId="{D56875AC-C0E8-498D-A078-AD7AEE47C660}">
      <dgm:prSet phldrT="[Текст]"/>
      <dgm:spPr>
        <a:solidFill>
          <a:schemeClr val="accent4">
            <a:lumMod val="20000"/>
            <a:lumOff val="80000"/>
          </a:schemeClr>
        </a:solidFill>
        <a:ln>
          <a:solidFill>
            <a:schemeClr val="accent4">
              <a:lumMod val="75000"/>
            </a:schemeClr>
          </a:solidFill>
        </a:ln>
      </dgm:spPr>
      <dgm:t>
        <a:bodyPr/>
        <a:lstStyle/>
        <a:p>
          <a:r>
            <a:rPr lang="ru-RU" dirty="0" err="1">
              <a:solidFill>
                <a:schemeClr val="tx1"/>
              </a:solidFill>
              <a:latin typeface="Times New Roman" panose="02020603050405020304" pitchFamily="18" charset="0"/>
              <a:cs typeface="Times New Roman" panose="02020603050405020304" pitchFamily="18" charset="0"/>
            </a:rPr>
            <a:t>Делинквентное</a:t>
          </a:r>
          <a:r>
            <a:rPr lang="ru-RU" dirty="0">
              <a:solidFill>
                <a:schemeClr val="tx1"/>
              </a:solidFill>
              <a:latin typeface="Times New Roman" panose="02020603050405020304" pitchFamily="18" charset="0"/>
              <a:cs typeface="Times New Roman" panose="02020603050405020304" pitchFamily="18" charset="0"/>
            </a:rPr>
            <a:t> (противоправное) поведение (воровство, мошенничество, хулиганство и т.п.)</a:t>
          </a:r>
          <a:endParaRPr lang="ru-RU" dirty="0"/>
        </a:p>
      </dgm:t>
    </dgm:pt>
    <dgm:pt modelId="{C3DF077A-2252-4958-AAC2-51D475E44B97}" type="parTrans" cxnId="{2A2832D5-9E72-4915-AD2A-BE4BC46C6B76}">
      <dgm:prSet/>
      <dgm:spPr/>
      <dgm:t>
        <a:bodyPr/>
        <a:lstStyle/>
        <a:p>
          <a:endParaRPr lang="ru-RU"/>
        </a:p>
      </dgm:t>
    </dgm:pt>
    <dgm:pt modelId="{66D1A9F1-390E-43A0-927C-44147FFDB9B5}" type="sibTrans" cxnId="{2A2832D5-9E72-4915-AD2A-BE4BC46C6B76}">
      <dgm:prSet/>
      <dgm:spPr/>
      <dgm:t>
        <a:bodyPr/>
        <a:lstStyle/>
        <a:p>
          <a:endParaRPr lang="ru-RU"/>
        </a:p>
      </dgm:t>
    </dgm:pt>
    <dgm:pt modelId="{0BECF996-83ED-463E-8526-F0BC4A7A1B13}" type="pres">
      <dgm:prSet presAssocID="{A4AD56B9-5227-42C8-BA55-B11C477F6273}" presName="diagram" presStyleCnt="0">
        <dgm:presLayoutVars>
          <dgm:dir/>
          <dgm:resizeHandles val="exact"/>
        </dgm:presLayoutVars>
      </dgm:prSet>
      <dgm:spPr/>
    </dgm:pt>
    <dgm:pt modelId="{62B0CBD8-D8B0-46FA-BD04-CD633788E584}" type="pres">
      <dgm:prSet presAssocID="{E0034ED9-72B9-40C1-9B54-7D262948EB4A}" presName="node" presStyleLbl="node1" presStyleIdx="0" presStyleCnt="5">
        <dgm:presLayoutVars>
          <dgm:bulletEnabled val="1"/>
        </dgm:presLayoutVars>
      </dgm:prSet>
      <dgm:spPr/>
    </dgm:pt>
    <dgm:pt modelId="{8EAD74C3-90B0-40CE-B724-3EB2036607F8}" type="pres">
      <dgm:prSet presAssocID="{9B0D9D9E-E5BB-4A1D-8FEF-2A76A94ABE6C}" presName="sibTrans" presStyleCnt="0"/>
      <dgm:spPr/>
    </dgm:pt>
    <dgm:pt modelId="{800472FD-ED03-4DBB-B309-A37A05CE9956}" type="pres">
      <dgm:prSet presAssocID="{2846CF73-8EF8-4F26-B904-5283F82B9BCA}" presName="node" presStyleLbl="node1" presStyleIdx="1" presStyleCnt="5">
        <dgm:presLayoutVars>
          <dgm:bulletEnabled val="1"/>
        </dgm:presLayoutVars>
      </dgm:prSet>
      <dgm:spPr/>
    </dgm:pt>
    <dgm:pt modelId="{651A7B2A-DB15-4DD4-8BB0-5642A46ABD93}" type="pres">
      <dgm:prSet presAssocID="{20BE2074-519C-4528-8BF5-7F2DE9636DDD}" presName="sibTrans" presStyleCnt="0"/>
      <dgm:spPr/>
    </dgm:pt>
    <dgm:pt modelId="{B37F9DBF-1736-46C1-A8EA-36AA196E0A8C}" type="pres">
      <dgm:prSet presAssocID="{106F41C9-C582-4383-A78C-9061799A6671}" presName="node" presStyleLbl="node1" presStyleIdx="2" presStyleCnt="5">
        <dgm:presLayoutVars>
          <dgm:bulletEnabled val="1"/>
        </dgm:presLayoutVars>
      </dgm:prSet>
      <dgm:spPr/>
    </dgm:pt>
    <dgm:pt modelId="{5BC63E6A-F6A4-438C-A981-5D4A1A6ED930}" type="pres">
      <dgm:prSet presAssocID="{3C5122C9-F1A7-4723-B8AB-B439E9CFBDDB}" presName="sibTrans" presStyleCnt="0"/>
      <dgm:spPr/>
    </dgm:pt>
    <dgm:pt modelId="{2895463B-A593-4BFE-AC69-DF49FF1E0572}" type="pres">
      <dgm:prSet presAssocID="{0EAD98B3-EDD3-49C8-8683-FC1BE7430C79}" presName="node" presStyleLbl="node1" presStyleIdx="3" presStyleCnt="5">
        <dgm:presLayoutVars>
          <dgm:bulletEnabled val="1"/>
        </dgm:presLayoutVars>
      </dgm:prSet>
      <dgm:spPr/>
    </dgm:pt>
    <dgm:pt modelId="{9500F796-1333-4435-A332-9D2D173BFFC2}" type="pres">
      <dgm:prSet presAssocID="{61DAD88E-9BD7-4283-98B5-532C91F2170B}" presName="sibTrans" presStyleCnt="0"/>
      <dgm:spPr/>
    </dgm:pt>
    <dgm:pt modelId="{53A1EA71-C7E7-46A9-9FD3-90C11C9D2FC4}" type="pres">
      <dgm:prSet presAssocID="{D56875AC-C0E8-498D-A078-AD7AEE47C660}" presName="node" presStyleLbl="node1" presStyleIdx="4" presStyleCnt="5" custScaleX="140800">
        <dgm:presLayoutVars>
          <dgm:bulletEnabled val="1"/>
        </dgm:presLayoutVars>
      </dgm:prSet>
      <dgm:spPr/>
    </dgm:pt>
  </dgm:ptLst>
  <dgm:cxnLst>
    <dgm:cxn modelId="{9FE42C11-0140-4437-B9E4-BFD802C93689}" srcId="{A4AD56B9-5227-42C8-BA55-B11C477F6273}" destId="{E0034ED9-72B9-40C1-9B54-7D262948EB4A}" srcOrd="0" destOrd="0" parTransId="{EBB2DDFD-E117-4624-BD6B-680B84214D63}" sibTransId="{9B0D9D9E-E5BB-4A1D-8FEF-2A76A94ABE6C}"/>
    <dgm:cxn modelId="{9D20072D-99F0-4AFD-A12D-3D06B144964E}" type="presOf" srcId="{D56875AC-C0E8-498D-A078-AD7AEE47C660}" destId="{53A1EA71-C7E7-46A9-9FD3-90C11C9D2FC4}" srcOrd="0" destOrd="0" presId="urn:microsoft.com/office/officeart/2005/8/layout/default"/>
    <dgm:cxn modelId="{0B956364-8126-4512-B0DF-80A77BDAA635}" srcId="{A4AD56B9-5227-42C8-BA55-B11C477F6273}" destId="{2846CF73-8EF8-4F26-B904-5283F82B9BCA}" srcOrd="1" destOrd="0" parTransId="{52A97F87-D091-4604-BD6B-32EEE9066870}" sibTransId="{20BE2074-519C-4528-8BF5-7F2DE9636DDD}"/>
    <dgm:cxn modelId="{775ADD64-91EF-4519-BC7D-08D761878F64}" srcId="{A4AD56B9-5227-42C8-BA55-B11C477F6273}" destId="{106F41C9-C582-4383-A78C-9061799A6671}" srcOrd="2" destOrd="0" parTransId="{0E7C1F8B-0CD0-46E7-99C7-8EC63B36A858}" sibTransId="{3C5122C9-F1A7-4723-B8AB-B439E9CFBDDB}"/>
    <dgm:cxn modelId="{4BB3C9BB-51D0-4109-AED5-ABC6310B2FBC}" type="presOf" srcId="{2846CF73-8EF8-4F26-B904-5283F82B9BCA}" destId="{800472FD-ED03-4DBB-B309-A37A05CE9956}" srcOrd="0" destOrd="0" presId="urn:microsoft.com/office/officeart/2005/8/layout/default"/>
    <dgm:cxn modelId="{7C2F1DD2-0ABD-405E-A975-1979C682E921}" type="presOf" srcId="{A4AD56B9-5227-42C8-BA55-B11C477F6273}" destId="{0BECF996-83ED-463E-8526-F0BC4A7A1B13}" srcOrd="0" destOrd="0" presId="urn:microsoft.com/office/officeart/2005/8/layout/default"/>
    <dgm:cxn modelId="{17BB39D3-9A2C-4F73-BA56-97F54E33ADEB}" type="presOf" srcId="{E0034ED9-72B9-40C1-9B54-7D262948EB4A}" destId="{62B0CBD8-D8B0-46FA-BD04-CD633788E584}" srcOrd="0" destOrd="0" presId="urn:microsoft.com/office/officeart/2005/8/layout/default"/>
    <dgm:cxn modelId="{2A2832D5-9E72-4915-AD2A-BE4BC46C6B76}" srcId="{A4AD56B9-5227-42C8-BA55-B11C477F6273}" destId="{D56875AC-C0E8-498D-A078-AD7AEE47C660}" srcOrd="4" destOrd="0" parTransId="{C3DF077A-2252-4958-AAC2-51D475E44B97}" sibTransId="{66D1A9F1-390E-43A0-927C-44147FFDB9B5}"/>
    <dgm:cxn modelId="{DAD921DC-003C-4B70-B510-FD066034255A}" type="presOf" srcId="{106F41C9-C582-4383-A78C-9061799A6671}" destId="{B37F9DBF-1736-46C1-A8EA-36AA196E0A8C}" srcOrd="0" destOrd="0" presId="urn:microsoft.com/office/officeart/2005/8/layout/default"/>
    <dgm:cxn modelId="{FF1161F0-7733-442C-AB4E-46D9EF3741E3}" srcId="{A4AD56B9-5227-42C8-BA55-B11C477F6273}" destId="{0EAD98B3-EDD3-49C8-8683-FC1BE7430C79}" srcOrd="3" destOrd="0" parTransId="{4A222246-E831-4B1E-84C2-FB2AA8FCDF62}" sibTransId="{61DAD88E-9BD7-4283-98B5-532C91F2170B}"/>
    <dgm:cxn modelId="{EA5540FE-930C-4DE4-87C6-4C527E78CD59}" type="presOf" srcId="{0EAD98B3-EDD3-49C8-8683-FC1BE7430C79}" destId="{2895463B-A593-4BFE-AC69-DF49FF1E0572}" srcOrd="0" destOrd="0" presId="urn:microsoft.com/office/officeart/2005/8/layout/default"/>
    <dgm:cxn modelId="{080464E2-3B11-405F-B7E7-2E5CCF1E09DC}" type="presParOf" srcId="{0BECF996-83ED-463E-8526-F0BC4A7A1B13}" destId="{62B0CBD8-D8B0-46FA-BD04-CD633788E584}" srcOrd="0" destOrd="0" presId="urn:microsoft.com/office/officeart/2005/8/layout/default"/>
    <dgm:cxn modelId="{51796D9B-C0BE-4B7D-860E-B030647966F4}" type="presParOf" srcId="{0BECF996-83ED-463E-8526-F0BC4A7A1B13}" destId="{8EAD74C3-90B0-40CE-B724-3EB2036607F8}" srcOrd="1" destOrd="0" presId="urn:microsoft.com/office/officeart/2005/8/layout/default"/>
    <dgm:cxn modelId="{9F935052-893A-4AEA-9366-3410E1EB4FE8}" type="presParOf" srcId="{0BECF996-83ED-463E-8526-F0BC4A7A1B13}" destId="{800472FD-ED03-4DBB-B309-A37A05CE9956}" srcOrd="2" destOrd="0" presId="urn:microsoft.com/office/officeart/2005/8/layout/default"/>
    <dgm:cxn modelId="{8383D098-077D-4443-A977-A3040FBCDC04}" type="presParOf" srcId="{0BECF996-83ED-463E-8526-F0BC4A7A1B13}" destId="{651A7B2A-DB15-4DD4-8BB0-5642A46ABD93}" srcOrd="3" destOrd="0" presId="urn:microsoft.com/office/officeart/2005/8/layout/default"/>
    <dgm:cxn modelId="{AFCD3ACA-E69D-4EAD-ADEA-7C4D162B18A0}" type="presParOf" srcId="{0BECF996-83ED-463E-8526-F0BC4A7A1B13}" destId="{B37F9DBF-1736-46C1-A8EA-36AA196E0A8C}" srcOrd="4" destOrd="0" presId="urn:microsoft.com/office/officeart/2005/8/layout/default"/>
    <dgm:cxn modelId="{2D2A618F-2228-4156-A436-F20A0DF8C8B8}" type="presParOf" srcId="{0BECF996-83ED-463E-8526-F0BC4A7A1B13}" destId="{5BC63E6A-F6A4-438C-A981-5D4A1A6ED930}" srcOrd="5" destOrd="0" presId="urn:microsoft.com/office/officeart/2005/8/layout/default"/>
    <dgm:cxn modelId="{369E1A92-4826-4975-B8CF-CEFDDC619084}" type="presParOf" srcId="{0BECF996-83ED-463E-8526-F0BC4A7A1B13}" destId="{2895463B-A593-4BFE-AC69-DF49FF1E0572}" srcOrd="6" destOrd="0" presId="urn:microsoft.com/office/officeart/2005/8/layout/default"/>
    <dgm:cxn modelId="{4641009D-B3E9-47CB-9C1C-D6009031C13B}" type="presParOf" srcId="{0BECF996-83ED-463E-8526-F0BC4A7A1B13}" destId="{9500F796-1333-4435-A332-9D2D173BFFC2}" srcOrd="7" destOrd="0" presId="urn:microsoft.com/office/officeart/2005/8/layout/default"/>
    <dgm:cxn modelId="{23BCF282-89DC-4477-98B0-CC159DE44427}" type="presParOf" srcId="{0BECF996-83ED-463E-8526-F0BC4A7A1B13}" destId="{53A1EA71-C7E7-46A9-9FD3-90C11C9D2FC4}"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58A048B-2B9B-49FC-8712-DDD1D803E8A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ru-RU"/>
        </a:p>
      </dgm:t>
    </dgm:pt>
    <dgm:pt modelId="{603D8752-8310-4DDE-A80F-D0678E1B6AED}">
      <dgm:prSet phldrT="[Текст]"/>
      <dgm:spPr/>
      <dgm:t>
        <a:bodyPr/>
        <a:lstStyle/>
        <a:p>
          <a:r>
            <a:rPr lang="ru-RU" dirty="0">
              <a:solidFill>
                <a:schemeClr val="tx1"/>
              </a:solidFill>
              <a:latin typeface="Times New Roman" panose="02020603050405020304" pitchFamily="18" charset="0"/>
              <a:cs typeface="Times New Roman" panose="02020603050405020304" pitchFamily="18" charset="0"/>
            </a:rPr>
            <a:t>СОЦИАЛЬНЫЕ </a:t>
          </a:r>
        </a:p>
      </dgm:t>
    </dgm:pt>
    <dgm:pt modelId="{43A15E91-D661-4EF5-8852-52DB21A46FC0}" type="parTrans" cxnId="{B30582E1-B550-4D29-B7C6-33BD0C213A7C}">
      <dgm:prSet/>
      <dgm:spPr/>
      <dgm:t>
        <a:bodyPr/>
        <a:lstStyle/>
        <a:p>
          <a:endParaRPr lang="ru-RU"/>
        </a:p>
      </dgm:t>
    </dgm:pt>
    <dgm:pt modelId="{E9CCE8D9-957B-4BD0-AA19-118CE0CB1F8D}" type="sibTrans" cxnId="{B30582E1-B550-4D29-B7C6-33BD0C213A7C}">
      <dgm:prSet/>
      <dgm:spPr/>
      <dgm:t>
        <a:bodyPr/>
        <a:lstStyle/>
        <a:p>
          <a:endParaRPr lang="ru-RU"/>
        </a:p>
      </dgm:t>
    </dgm:pt>
    <dgm:pt modelId="{2FA9CE4C-FAD5-4960-A244-8BF3AF59B101}">
      <dgm:prSet phldrT="[Текст]"/>
      <dgm:spPr/>
      <dgm:t>
        <a:bodyPr/>
        <a:lstStyle/>
        <a:p>
          <a:pPr algn="l"/>
          <a:r>
            <a:rPr lang="ru-RU" dirty="0">
              <a:latin typeface="Times New Roman" panose="02020603050405020304" pitchFamily="18" charset="0"/>
              <a:cs typeface="Times New Roman" panose="02020603050405020304" pitchFamily="18" charset="0"/>
            </a:rPr>
            <a:t>направлены на обеспечение условий эффективной социальной адаптации </a:t>
          </a:r>
        </a:p>
      </dgm:t>
    </dgm:pt>
    <dgm:pt modelId="{776DE57B-626A-4027-8616-5D95BD710B49}" type="parTrans" cxnId="{63E979C6-15FF-4B31-8972-2159FBCD4880}">
      <dgm:prSet/>
      <dgm:spPr/>
      <dgm:t>
        <a:bodyPr/>
        <a:lstStyle/>
        <a:p>
          <a:endParaRPr lang="ru-RU"/>
        </a:p>
      </dgm:t>
    </dgm:pt>
    <dgm:pt modelId="{33DB3607-7A5E-49B3-AE72-66D14A8A8094}" type="sibTrans" cxnId="{63E979C6-15FF-4B31-8972-2159FBCD4880}">
      <dgm:prSet/>
      <dgm:spPr/>
      <dgm:t>
        <a:bodyPr/>
        <a:lstStyle/>
        <a:p>
          <a:endParaRPr lang="ru-RU"/>
        </a:p>
      </dgm:t>
    </dgm:pt>
    <dgm:pt modelId="{0BAFFC30-3F6E-4110-B077-7905209A522A}">
      <dgm:prSet phldrT="[Текст]"/>
      <dgm:spPr/>
      <dgm:t>
        <a:bodyPr/>
        <a:lstStyle/>
        <a:p>
          <a:pPr algn="l"/>
          <a:r>
            <a:rPr lang="ru-RU" dirty="0">
              <a:latin typeface="Times New Roman" panose="02020603050405020304" pitchFamily="18" charset="0"/>
              <a:cs typeface="Times New Roman" panose="02020603050405020304" pitchFamily="18" charset="0"/>
            </a:rPr>
            <a:t>формирование ценностных ориентиров и нормативных представлений</a:t>
          </a:r>
        </a:p>
      </dgm:t>
    </dgm:pt>
    <dgm:pt modelId="{A9C27B28-C394-4856-AC15-B2FE375957B6}" type="parTrans" cxnId="{BD317C18-C41F-4D77-ADCD-0C2EF4BAD7C4}">
      <dgm:prSet/>
      <dgm:spPr/>
      <dgm:t>
        <a:bodyPr/>
        <a:lstStyle/>
        <a:p>
          <a:endParaRPr lang="ru-RU"/>
        </a:p>
      </dgm:t>
    </dgm:pt>
    <dgm:pt modelId="{58B29987-3B16-4CCC-9FE6-41DC8600DE17}" type="sibTrans" cxnId="{BD317C18-C41F-4D77-ADCD-0C2EF4BAD7C4}">
      <dgm:prSet/>
      <dgm:spPr/>
      <dgm:t>
        <a:bodyPr/>
        <a:lstStyle/>
        <a:p>
          <a:endParaRPr lang="ru-RU"/>
        </a:p>
      </dgm:t>
    </dgm:pt>
    <dgm:pt modelId="{7C9EBB29-6B34-4DB0-B3E0-EEBC4D8DD78E}">
      <dgm:prSet phldrT="[Текст]"/>
      <dgm:spPr/>
      <dgm:t>
        <a:bodyPr/>
        <a:lstStyle/>
        <a:p>
          <a:r>
            <a:rPr lang="ru-RU" dirty="0">
              <a:solidFill>
                <a:schemeClr val="tx1"/>
              </a:solidFill>
              <a:latin typeface="Times New Roman" panose="02020603050405020304" pitchFamily="18" charset="0"/>
              <a:cs typeface="Times New Roman" panose="02020603050405020304" pitchFamily="18" charset="0"/>
            </a:rPr>
            <a:t>ПЕДАГОГИЧЕСКИЕ</a:t>
          </a:r>
        </a:p>
      </dgm:t>
    </dgm:pt>
    <dgm:pt modelId="{D19F555A-A8CC-452C-87B1-063ACA9B6039}" type="parTrans" cxnId="{E8B0AC39-24A3-4E0A-BE2D-B34078DA13B6}">
      <dgm:prSet/>
      <dgm:spPr/>
      <dgm:t>
        <a:bodyPr/>
        <a:lstStyle/>
        <a:p>
          <a:endParaRPr lang="ru-RU"/>
        </a:p>
      </dgm:t>
    </dgm:pt>
    <dgm:pt modelId="{9AC9370A-B4C3-4A0D-A2AD-23C4F31CD863}" type="sibTrans" cxnId="{E8B0AC39-24A3-4E0A-BE2D-B34078DA13B6}">
      <dgm:prSet/>
      <dgm:spPr/>
      <dgm:t>
        <a:bodyPr/>
        <a:lstStyle/>
        <a:p>
          <a:endParaRPr lang="ru-RU"/>
        </a:p>
      </dgm:t>
    </dgm:pt>
    <dgm:pt modelId="{4F1F36CD-C217-428D-90C1-01221F1D8AF5}">
      <dgm:prSet phldrT="[Текст]"/>
      <dgm:spPr/>
      <dgm:t>
        <a:bodyPr/>
        <a:lstStyle/>
        <a:p>
          <a:r>
            <a:rPr lang="ru-RU" dirty="0">
              <a:latin typeface="Times New Roman" panose="02020603050405020304" pitchFamily="18" charset="0"/>
              <a:cs typeface="Times New Roman" panose="02020603050405020304" pitchFamily="18" charset="0"/>
            </a:rPr>
            <a:t>формирование представлений, норм поведений, оценок, снижающих риск поведения ПАВ</a:t>
          </a:r>
        </a:p>
      </dgm:t>
    </dgm:pt>
    <dgm:pt modelId="{92AF96AD-B69E-4FF6-951E-1CAE611E834E}" type="parTrans" cxnId="{DF9603DA-7C69-4496-88DF-8EFAEB58F984}">
      <dgm:prSet/>
      <dgm:spPr/>
      <dgm:t>
        <a:bodyPr/>
        <a:lstStyle/>
        <a:p>
          <a:endParaRPr lang="ru-RU"/>
        </a:p>
      </dgm:t>
    </dgm:pt>
    <dgm:pt modelId="{8D707763-C2A9-4E24-8CC5-436A1632A217}" type="sibTrans" cxnId="{DF9603DA-7C69-4496-88DF-8EFAEB58F984}">
      <dgm:prSet/>
      <dgm:spPr/>
      <dgm:t>
        <a:bodyPr/>
        <a:lstStyle/>
        <a:p>
          <a:endParaRPr lang="ru-RU"/>
        </a:p>
      </dgm:t>
    </dgm:pt>
    <dgm:pt modelId="{C3538DB2-DAD3-402E-B85F-F0CEE7FF40E5}">
      <dgm:prSet phldrT="[Текст]"/>
      <dgm:spPr/>
      <dgm:t>
        <a:bodyPr/>
        <a:lstStyle/>
        <a:p>
          <a:r>
            <a:rPr lang="ru-RU" dirty="0">
              <a:solidFill>
                <a:schemeClr val="tx1"/>
              </a:solidFill>
              <a:latin typeface="Times New Roman" panose="02020603050405020304" pitchFamily="18" charset="0"/>
              <a:cs typeface="Times New Roman" panose="02020603050405020304" pitchFamily="18" charset="0"/>
            </a:rPr>
            <a:t>ПСИХОЛОГИЧЕСКИЕ</a:t>
          </a:r>
        </a:p>
      </dgm:t>
    </dgm:pt>
    <dgm:pt modelId="{869B71B0-A9D7-45ED-B45E-EA20EF521314}" type="parTrans" cxnId="{1DBA6469-73D4-4876-A265-D77128728A1E}">
      <dgm:prSet/>
      <dgm:spPr/>
      <dgm:t>
        <a:bodyPr/>
        <a:lstStyle/>
        <a:p>
          <a:endParaRPr lang="ru-RU"/>
        </a:p>
      </dgm:t>
    </dgm:pt>
    <dgm:pt modelId="{C2AC9A60-2D85-430C-A75D-2FE28A103525}" type="sibTrans" cxnId="{1DBA6469-73D4-4876-A265-D77128728A1E}">
      <dgm:prSet/>
      <dgm:spPr/>
      <dgm:t>
        <a:bodyPr/>
        <a:lstStyle/>
        <a:p>
          <a:endParaRPr lang="ru-RU"/>
        </a:p>
      </dgm:t>
    </dgm:pt>
    <dgm:pt modelId="{81AD6C80-3257-491B-AC81-21EAC6F2AF1A}">
      <dgm:prSet phldrT="[Текст]"/>
      <dgm:spPr/>
      <dgm:t>
        <a:bodyPr/>
        <a:lstStyle/>
        <a:p>
          <a:r>
            <a:rPr lang="ru-RU" dirty="0">
              <a:latin typeface="Times New Roman" panose="02020603050405020304" pitchFamily="18" charset="0"/>
              <a:cs typeface="Times New Roman" panose="02020603050405020304" pitchFamily="18" charset="0"/>
            </a:rPr>
            <a:t>коррекция определенных психологических особенностей у обучающихся, затрудняющих социальную адаптацию и повышающих риск употребления ПАВ </a:t>
          </a:r>
        </a:p>
      </dgm:t>
    </dgm:pt>
    <dgm:pt modelId="{543EF1E4-BAD9-448A-831C-10A0A9153B3E}" type="parTrans" cxnId="{858550FA-A446-4FFB-B2EC-2BDAEB9C1130}">
      <dgm:prSet/>
      <dgm:spPr/>
      <dgm:t>
        <a:bodyPr/>
        <a:lstStyle/>
        <a:p>
          <a:endParaRPr lang="ru-RU"/>
        </a:p>
      </dgm:t>
    </dgm:pt>
    <dgm:pt modelId="{A19AFA7F-E9D8-4EF8-9E2F-982053148E56}" type="sibTrans" cxnId="{858550FA-A446-4FFB-B2EC-2BDAEB9C1130}">
      <dgm:prSet/>
      <dgm:spPr/>
      <dgm:t>
        <a:bodyPr/>
        <a:lstStyle/>
        <a:p>
          <a:endParaRPr lang="ru-RU"/>
        </a:p>
      </dgm:t>
    </dgm:pt>
    <dgm:pt modelId="{7BE88279-201C-4297-8CB9-657D6FB70E9B}">
      <dgm:prSet phldrT="[Текст]"/>
      <dgm:spPr/>
      <dgm:t>
        <a:bodyPr/>
        <a:lstStyle/>
        <a:p>
          <a:r>
            <a:rPr lang="ru-RU" dirty="0">
              <a:latin typeface="Times New Roman" panose="02020603050405020304" pitchFamily="18" charset="0"/>
              <a:cs typeface="Times New Roman" panose="02020603050405020304" pitchFamily="18" charset="0"/>
            </a:rPr>
            <a:t>развитие личностных ресурсов</a:t>
          </a:r>
        </a:p>
      </dgm:t>
    </dgm:pt>
    <dgm:pt modelId="{B4A48074-698B-4680-B431-F61756476EAF}" type="parTrans" cxnId="{3A240D44-B141-4B27-8E4B-9128445E7B77}">
      <dgm:prSet/>
      <dgm:spPr/>
      <dgm:t>
        <a:bodyPr/>
        <a:lstStyle/>
        <a:p>
          <a:endParaRPr lang="ru-RU"/>
        </a:p>
      </dgm:t>
    </dgm:pt>
    <dgm:pt modelId="{545D2F63-44EB-4EAE-A405-C392BC789C3A}" type="sibTrans" cxnId="{3A240D44-B141-4B27-8E4B-9128445E7B77}">
      <dgm:prSet/>
      <dgm:spPr/>
      <dgm:t>
        <a:bodyPr/>
        <a:lstStyle/>
        <a:p>
          <a:endParaRPr lang="ru-RU"/>
        </a:p>
      </dgm:t>
    </dgm:pt>
    <dgm:pt modelId="{6E3204A9-7FAB-4EEC-B73B-3C3AE5ED5A5F}" type="pres">
      <dgm:prSet presAssocID="{058A048B-2B9B-49FC-8712-DDD1D803E8A6}" presName="Name0" presStyleCnt="0">
        <dgm:presLayoutVars>
          <dgm:dir/>
          <dgm:animLvl val="lvl"/>
          <dgm:resizeHandles val="exact"/>
        </dgm:presLayoutVars>
      </dgm:prSet>
      <dgm:spPr/>
    </dgm:pt>
    <dgm:pt modelId="{F4E4DBB2-6D8D-4B62-B0EE-C97105DD8F9D}" type="pres">
      <dgm:prSet presAssocID="{603D8752-8310-4DDE-A80F-D0678E1B6AED}" presName="composite" presStyleCnt="0"/>
      <dgm:spPr/>
    </dgm:pt>
    <dgm:pt modelId="{F03B074D-FCD6-4697-B38D-837E25DAC47F}" type="pres">
      <dgm:prSet presAssocID="{603D8752-8310-4DDE-A80F-D0678E1B6AED}" presName="parTx" presStyleLbl="alignNode1" presStyleIdx="0" presStyleCnt="3">
        <dgm:presLayoutVars>
          <dgm:chMax val="0"/>
          <dgm:chPref val="0"/>
          <dgm:bulletEnabled val="1"/>
        </dgm:presLayoutVars>
      </dgm:prSet>
      <dgm:spPr/>
    </dgm:pt>
    <dgm:pt modelId="{0742962E-6EC9-4126-9069-96211EFA576F}" type="pres">
      <dgm:prSet presAssocID="{603D8752-8310-4DDE-A80F-D0678E1B6AED}" presName="desTx" presStyleLbl="alignAccFollowNode1" presStyleIdx="0" presStyleCnt="3">
        <dgm:presLayoutVars>
          <dgm:bulletEnabled val="1"/>
        </dgm:presLayoutVars>
      </dgm:prSet>
      <dgm:spPr/>
    </dgm:pt>
    <dgm:pt modelId="{B5439CFF-B1F0-4FC8-8070-C3FF976E2438}" type="pres">
      <dgm:prSet presAssocID="{E9CCE8D9-957B-4BD0-AA19-118CE0CB1F8D}" presName="space" presStyleCnt="0"/>
      <dgm:spPr/>
    </dgm:pt>
    <dgm:pt modelId="{311181B9-41CA-4558-81DF-FF461FC800B6}" type="pres">
      <dgm:prSet presAssocID="{7C9EBB29-6B34-4DB0-B3E0-EEBC4D8DD78E}" presName="composite" presStyleCnt="0"/>
      <dgm:spPr/>
    </dgm:pt>
    <dgm:pt modelId="{F538DC09-0C45-431E-9072-F8045FA2C033}" type="pres">
      <dgm:prSet presAssocID="{7C9EBB29-6B34-4DB0-B3E0-EEBC4D8DD78E}" presName="parTx" presStyleLbl="alignNode1" presStyleIdx="1" presStyleCnt="3">
        <dgm:presLayoutVars>
          <dgm:chMax val="0"/>
          <dgm:chPref val="0"/>
          <dgm:bulletEnabled val="1"/>
        </dgm:presLayoutVars>
      </dgm:prSet>
      <dgm:spPr/>
    </dgm:pt>
    <dgm:pt modelId="{F6581DD9-B3F6-4B89-8925-A34E740C0556}" type="pres">
      <dgm:prSet presAssocID="{7C9EBB29-6B34-4DB0-B3E0-EEBC4D8DD78E}" presName="desTx" presStyleLbl="alignAccFollowNode1" presStyleIdx="1" presStyleCnt="3" custLinFactNeighborX="5513" custLinFactNeighborY="5746">
        <dgm:presLayoutVars>
          <dgm:bulletEnabled val="1"/>
        </dgm:presLayoutVars>
      </dgm:prSet>
      <dgm:spPr/>
    </dgm:pt>
    <dgm:pt modelId="{F3A13179-35D6-4DC0-950C-E079F5952DA2}" type="pres">
      <dgm:prSet presAssocID="{9AC9370A-B4C3-4A0D-A2AD-23C4F31CD863}" presName="space" presStyleCnt="0"/>
      <dgm:spPr/>
    </dgm:pt>
    <dgm:pt modelId="{57DC4BC5-3B93-4DD4-9D6B-D27C8C2F91CF}" type="pres">
      <dgm:prSet presAssocID="{C3538DB2-DAD3-402E-B85F-F0CEE7FF40E5}" presName="composite" presStyleCnt="0"/>
      <dgm:spPr/>
    </dgm:pt>
    <dgm:pt modelId="{0BD685DA-B42C-417C-B3FF-6C22A9B49008}" type="pres">
      <dgm:prSet presAssocID="{C3538DB2-DAD3-402E-B85F-F0CEE7FF40E5}" presName="parTx" presStyleLbl="alignNode1" presStyleIdx="2" presStyleCnt="3">
        <dgm:presLayoutVars>
          <dgm:chMax val="0"/>
          <dgm:chPref val="0"/>
          <dgm:bulletEnabled val="1"/>
        </dgm:presLayoutVars>
      </dgm:prSet>
      <dgm:spPr/>
    </dgm:pt>
    <dgm:pt modelId="{4F53F4BC-BE1F-4912-AF22-10BD19935A7C}" type="pres">
      <dgm:prSet presAssocID="{C3538DB2-DAD3-402E-B85F-F0CEE7FF40E5}" presName="desTx" presStyleLbl="alignAccFollowNode1" presStyleIdx="2" presStyleCnt="3">
        <dgm:presLayoutVars>
          <dgm:bulletEnabled val="1"/>
        </dgm:presLayoutVars>
      </dgm:prSet>
      <dgm:spPr/>
    </dgm:pt>
  </dgm:ptLst>
  <dgm:cxnLst>
    <dgm:cxn modelId="{B20E550A-BDA2-4251-9522-0B7E5EEBD1C3}" type="presOf" srcId="{C3538DB2-DAD3-402E-B85F-F0CEE7FF40E5}" destId="{0BD685DA-B42C-417C-B3FF-6C22A9B49008}" srcOrd="0" destOrd="0" presId="urn:microsoft.com/office/officeart/2005/8/layout/hList1"/>
    <dgm:cxn modelId="{BD317C18-C41F-4D77-ADCD-0C2EF4BAD7C4}" srcId="{603D8752-8310-4DDE-A80F-D0678E1B6AED}" destId="{0BAFFC30-3F6E-4110-B077-7905209A522A}" srcOrd="1" destOrd="0" parTransId="{A9C27B28-C394-4856-AC15-B2FE375957B6}" sibTransId="{58B29987-3B16-4CCC-9FE6-41DC8600DE17}"/>
    <dgm:cxn modelId="{032FDE2F-B56C-4DC3-A46F-82F0E831542C}" type="presOf" srcId="{7C9EBB29-6B34-4DB0-B3E0-EEBC4D8DD78E}" destId="{F538DC09-0C45-431E-9072-F8045FA2C033}" srcOrd="0" destOrd="0" presId="urn:microsoft.com/office/officeart/2005/8/layout/hList1"/>
    <dgm:cxn modelId="{E8B0AC39-24A3-4E0A-BE2D-B34078DA13B6}" srcId="{058A048B-2B9B-49FC-8712-DDD1D803E8A6}" destId="{7C9EBB29-6B34-4DB0-B3E0-EEBC4D8DD78E}" srcOrd="1" destOrd="0" parTransId="{D19F555A-A8CC-452C-87B1-063ACA9B6039}" sibTransId="{9AC9370A-B4C3-4A0D-A2AD-23C4F31CD863}"/>
    <dgm:cxn modelId="{3A240D44-B141-4B27-8E4B-9128445E7B77}" srcId="{7C9EBB29-6B34-4DB0-B3E0-EEBC4D8DD78E}" destId="{7BE88279-201C-4297-8CB9-657D6FB70E9B}" srcOrd="1" destOrd="0" parTransId="{B4A48074-698B-4680-B431-F61756476EAF}" sibTransId="{545D2F63-44EB-4EAE-A405-C392BC789C3A}"/>
    <dgm:cxn modelId="{1DBA6469-73D4-4876-A265-D77128728A1E}" srcId="{058A048B-2B9B-49FC-8712-DDD1D803E8A6}" destId="{C3538DB2-DAD3-402E-B85F-F0CEE7FF40E5}" srcOrd="2" destOrd="0" parTransId="{869B71B0-A9D7-45ED-B45E-EA20EF521314}" sibTransId="{C2AC9A60-2D85-430C-A75D-2FE28A103525}"/>
    <dgm:cxn modelId="{BF391F59-90B4-442A-BA92-D744DA777DEA}" type="presOf" srcId="{0BAFFC30-3F6E-4110-B077-7905209A522A}" destId="{0742962E-6EC9-4126-9069-96211EFA576F}" srcOrd="0" destOrd="1" presId="urn:microsoft.com/office/officeart/2005/8/layout/hList1"/>
    <dgm:cxn modelId="{57464385-2828-4BB2-A375-A4BB531F91B5}" type="presOf" srcId="{058A048B-2B9B-49FC-8712-DDD1D803E8A6}" destId="{6E3204A9-7FAB-4EEC-B73B-3C3AE5ED5A5F}" srcOrd="0" destOrd="0" presId="urn:microsoft.com/office/officeart/2005/8/layout/hList1"/>
    <dgm:cxn modelId="{2F82E386-4952-46EC-9D57-8FA86F949F54}" type="presOf" srcId="{4F1F36CD-C217-428D-90C1-01221F1D8AF5}" destId="{F6581DD9-B3F6-4B89-8925-A34E740C0556}" srcOrd="0" destOrd="0" presId="urn:microsoft.com/office/officeart/2005/8/layout/hList1"/>
    <dgm:cxn modelId="{ACBD73A5-0492-46AB-8F2D-B663598943DA}" type="presOf" srcId="{2FA9CE4C-FAD5-4960-A244-8BF3AF59B101}" destId="{0742962E-6EC9-4126-9069-96211EFA576F}" srcOrd="0" destOrd="0" presId="urn:microsoft.com/office/officeart/2005/8/layout/hList1"/>
    <dgm:cxn modelId="{C855D5AB-0EC4-4A3D-ABC9-00D31FBEB590}" type="presOf" srcId="{7BE88279-201C-4297-8CB9-657D6FB70E9B}" destId="{F6581DD9-B3F6-4B89-8925-A34E740C0556}" srcOrd="0" destOrd="1" presId="urn:microsoft.com/office/officeart/2005/8/layout/hList1"/>
    <dgm:cxn modelId="{63E979C6-15FF-4B31-8972-2159FBCD4880}" srcId="{603D8752-8310-4DDE-A80F-D0678E1B6AED}" destId="{2FA9CE4C-FAD5-4960-A244-8BF3AF59B101}" srcOrd="0" destOrd="0" parTransId="{776DE57B-626A-4027-8616-5D95BD710B49}" sibTransId="{33DB3607-7A5E-49B3-AE72-66D14A8A8094}"/>
    <dgm:cxn modelId="{A1C585CD-7AA7-489F-8032-C916F8196592}" type="presOf" srcId="{81AD6C80-3257-491B-AC81-21EAC6F2AF1A}" destId="{4F53F4BC-BE1F-4912-AF22-10BD19935A7C}" srcOrd="0" destOrd="0" presId="urn:microsoft.com/office/officeart/2005/8/layout/hList1"/>
    <dgm:cxn modelId="{B83105D4-370B-4C2E-8FE5-316A8892ECCA}" type="presOf" srcId="{603D8752-8310-4DDE-A80F-D0678E1B6AED}" destId="{F03B074D-FCD6-4697-B38D-837E25DAC47F}" srcOrd="0" destOrd="0" presId="urn:microsoft.com/office/officeart/2005/8/layout/hList1"/>
    <dgm:cxn modelId="{DF9603DA-7C69-4496-88DF-8EFAEB58F984}" srcId="{7C9EBB29-6B34-4DB0-B3E0-EEBC4D8DD78E}" destId="{4F1F36CD-C217-428D-90C1-01221F1D8AF5}" srcOrd="0" destOrd="0" parTransId="{92AF96AD-B69E-4FF6-951E-1CAE611E834E}" sibTransId="{8D707763-C2A9-4E24-8CC5-436A1632A217}"/>
    <dgm:cxn modelId="{B30582E1-B550-4D29-B7C6-33BD0C213A7C}" srcId="{058A048B-2B9B-49FC-8712-DDD1D803E8A6}" destId="{603D8752-8310-4DDE-A80F-D0678E1B6AED}" srcOrd="0" destOrd="0" parTransId="{43A15E91-D661-4EF5-8852-52DB21A46FC0}" sibTransId="{E9CCE8D9-957B-4BD0-AA19-118CE0CB1F8D}"/>
    <dgm:cxn modelId="{858550FA-A446-4FFB-B2EC-2BDAEB9C1130}" srcId="{C3538DB2-DAD3-402E-B85F-F0CEE7FF40E5}" destId="{81AD6C80-3257-491B-AC81-21EAC6F2AF1A}" srcOrd="0" destOrd="0" parTransId="{543EF1E4-BAD9-448A-831C-10A0A9153B3E}" sibTransId="{A19AFA7F-E9D8-4EF8-9E2F-982053148E56}"/>
    <dgm:cxn modelId="{D5AB8737-E904-44D7-9132-508472E98B02}" type="presParOf" srcId="{6E3204A9-7FAB-4EEC-B73B-3C3AE5ED5A5F}" destId="{F4E4DBB2-6D8D-4B62-B0EE-C97105DD8F9D}" srcOrd="0" destOrd="0" presId="urn:microsoft.com/office/officeart/2005/8/layout/hList1"/>
    <dgm:cxn modelId="{A75101A8-A11D-4497-AF40-E1431B7DDE58}" type="presParOf" srcId="{F4E4DBB2-6D8D-4B62-B0EE-C97105DD8F9D}" destId="{F03B074D-FCD6-4697-B38D-837E25DAC47F}" srcOrd="0" destOrd="0" presId="urn:microsoft.com/office/officeart/2005/8/layout/hList1"/>
    <dgm:cxn modelId="{FADBA150-BE9E-4B02-8C87-50057355D62C}" type="presParOf" srcId="{F4E4DBB2-6D8D-4B62-B0EE-C97105DD8F9D}" destId="{0742962E-6EC9-4126-9069-96211EFA576F}" srcOrd="1" destOrd="0" presId="urn:microsoft.com/office/officeart/2005/8/layout/hList1"/>
    <dgm:cxn modelId="{DA339E32-4AA4-404F-BB54-DCB7A36045BE}" type="presParOf" srcId="{6E3204A9-7FAB-4EEC-B73B-3C3AE5ED5A5F}" destId="{B5439CFF-B1F0-4FC8-8070-C3FF976E2438}" srcOrd="1" destOrd="0" presId="urn:microsoft.com/office/officeart/2005/8/layout/hList1"/>
    <dgm:cxn modelId="{D103DD43-3C88-4E33-864B-7EA9801BCD34}" type="presParOf" srcId="{6E3204A9-7FAB-4EEC-B73B-3C3AE5ED5A5F}" destId="{311181B9-41CA-4558-81DF-FF461FC800B6}" srcOrd="2" destOrd="0" presId="urn:microsoft.com/office/officeart/2005/8/layout/hList1"/>
    <dgm:cxn modelId="{933D4174-5143-4ADA-A8D7-9984CB0BF33C}" type="presParOf" srcId="{311181B9-41CA-4558-81DF-FF461FC800B6}" destId="{F538DC09-0C45-431E-9072-F8045FA2C033}" srcOrd="0" destOrd="0" presId="urn:microsoft.com/office/officeart/2005/8/layout/hList1"/>
    <dgm:cxn modelId="{6C502C7E-844C-4B45-A84A-44B4DC834979}" type="presParOf" srcId="{311181B9-41CA-4558-81DF-FF461FC800B6}" destId="{F6581DD9-B3F6-4B89-8925-A34E740C0556}" srcOrd="1" destOrd="0" presId="urn:microsoft.com/office/officeart/2005/8/layout/hList1"/>
    <dgm:cxn modelId="{B2D2297E-5512-4E6A-86F8-07BD88887DFA}" type="presParOf" srcId="{6E3204A9-7FAB-4EEC-B73B-3C3AE5ED5A5F}" destId="{F3A13179-35D6-4DC0-950C-E079F5952DA2}" srcOrd="3" destOrd="0" presId="urn:microsoft.com/office/officeart/2005/8/layout/hList1"/>
    <dgm:cxn modelId="{BB203E80-2945-46CD-B1C7-BD9C22A38AF9}" type="presParOf" srcId="{6E3204A9-7FAB-4EEC-B73B-3C3AE5ED5A5F}" destId="{57DC4BC5-3B93-4DD4-9D6B-D27C8C2F91CF}" srcOrd="4" destOrd="0" presId="urn:microsoft.com/office/officeart/2005/8/layout/hList1"/>
    <dgm:cxn modelId="{B5B4FA13-4410-44E6-9C82-D6998BFF2319}" type="presParOf" srcId="{57DC4BC5-3B93-4DD4-9D6B-D27C8C2F91CF}" destId="{0BD685DA-B42C-417C-B3FF-6C22A9B49008}" srcOrd="0" destOrd="0" presId="urn:microsoft.com/office/officeart/2005/8/layout/hList1"/>
    <dgm:cxn modelId="{9F69BC41-50AB-4C1D-9A74-00130FF760AB}" type="presParOf" srcId="{57DC4BC5-3B93-4DD4-9D6B-D27C8C2F91CF}" destId="{4F53F4BC-BE1F-4912-AF22-10BD19935A7C}"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E3925B-577F-407B-99BA-B73E7424BFC7}"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ru-RU"/>
        </a:p>
      </dgm:t>
    </dgm:pt>
    <dgm:pt modelId="{15CCEBD3-8361-4651-8DEB-2D5855A841AC}">
      <dgm:prSet phldrT="[Текст]"/>
      <dgm:spPr/>
      <dgm:t>
        <a:bodyPr/>
        <a:lstStyle/>
        <a:p>
          <a:r>
            <a:rPr lang="ru-RU" b="1" dirty="0">
              <a:latin typeface="Times New Roman" panose="02020603050405020304" pitchFamily="18" charset="0"/>
              <a:cs typeface="Times New Roman" panose="02020603050405020304" pitchFamily="18" charset="0"/>
            </a:rPr>
            <a:t>ПСИХОЛОГИЧЕСКИЕ ТЕХНОЛОГИИ</a:t>
          </a:r>
        </a:p>
      </dgm:t>
    </dgm:pt>
    <dgm:pt modelId="{AA0C6A26-E891-4A7C-9EF4-2B2DD210986C}" type="parTrans" cxnId="{057956DF-5CF4-403E-BC44-7DB8E5EF5ABE}">
      <dgm:prSet/>
      <dgm:spPr/>
      <dgm:t>
        <a:bodyPr/>
        <a:lstStyle/>
        <a:p>
          <a:endParaRPr lang="ru-RU"/>
        </a:p>
      </dgm:t>
    </dgm:pt>
    <dgm:pt modelId="{BBD1B034-7E0C-4870-BAE8-AF9CC12B6F9C}" type="sibTrans" cxnId="{057956DF-5CF4-403E-BC44-7DB8E5EF5ABE}">
      <dgm:prSet/>
      <dgm:spPr/>
      <dgm:t>
        <a:bodyPr/>
        <a:lstStyle/>
        <a:p>
          <a:endParaRPr lang="ru-RU"/>
        </a:p>
      </dgm:t>
    </dgm:pt>
    <dgm:pt modelId="{11A5B3D9-2809-4272-9552-E7D01D03CDC7}">
      <dgm:prSet phldrT="[Текст]" custT="1"/>
      <dgm:spPr>
        <a:solidFill>
          <a:schemeClr val="accent5">
            <a:lumMod val="60000"/>
            <a:lumOff val="40000"/>
          </a:schemeClr>
        </a:solidFill>
      </dgm:spPr>
      <dgm:t>
        <a:bodyPr/>
        <a:lstStyle/>
        <a:p>
          <a:r>
            <a:rPr lang="ru-RU" sz="2400" dirty="0">
              <a:solidFill>
                <a:schemeClr val="tx1"/>
              </a:solidFill>
              <a:latin typeface="Times New Roman" panose="02020603050405020304" pitchFamily="18" charset="0"/>
              <a:cs typeface="Times New Roman" panose="02020603050405020304" pitchFamily="18" charset="0"/>
            </a:rPr>
            <a:t>Развитие психологических ресурсов личности обучающихся, препятствующих формированию зависимости от ПАВ</a:t>
          </a:r>
        </a:p>
      </dgm:t>
    </dgm:pt>
    <dgm:pt modelId="{0F8A5964-36C8-4EF0-AEB1-3B53C1E7CCBC}" type="parTrans" cxnId="{C6D138A7-B407-46B3-AE41-90DE845F080A}">
      <dgm:prSet/>
      <dgm:spPr/>
      <dgm:t>
        <a:bodyPr/>
        <a:lstStyle/>
        <a:p>
          <a:endParaRPr lang="ru-RU"/>
        </a:p>
      </dgm:t>
    </dgm:pt>
    <dgm:pt modelId="{CE2407D6-E54C-4DF7-B2B6-7192D9DEF173}" type="sibTrans" cxnId="{C6D138A7-B407-46B3-AE41-90DE845F080A}">
      <dgm:prSet/>
      <dgm:spPr/>
      <dgm:t>
        <a:bodyPr/>
        <a:lstStyle/>
        <a:p>
          <a:endParaRPr lang="ru-RU"/>
        </a:p>
      </dgm:t>
    </dgm:pt>
    <dgm:pt modelId="{176CE0BD-0AEA-4AC8-8971-159AF76D5FA1}">
      <dgm:prSet phldrT="[Текст]" custT="1"/>
      <dgm:spPr>
        <a:solidFill>
          <a:schemeClr val="accent6">
            <a:lumMod val="60000"/>
            <a:lumOff val="40000"/>
          </a:schemeClr>
        </a:solidFill>
      </dgm:spPr>
      <dgm:t>
        <a:bodyPr/>
        <a:lstStyle/>
        <a:p>
          <a:r>
            <a:rPr lang="ru-RU" sz="2400" dirty="0">
              <a:solidFill>
                <a:schemeClr val="tx1"/>
              </a:solidFill>
              <a:latin typeface="Times New Roman" panose="02020603050405020304" pitchFamily="18" charset="0"/>
              <a:cs typeface="Times New Roman" panose="02020603050405020304" pitchFamily="18" charset="0"/>
            </a:rPr>
            <a:t>Формирование психологических и социальных навыков, способствующих формированию системы ценностей и убеждений, обеспечивающий сознательный отказ от злоупотребления ПАВ</a:t>
          </a:r>
        </a:p>
      </dgm:t>
    </dgm:pt>
    <dgm:pt modelId="{F7258347-BD99-4C11-98EB-04FA97311A98}" type="parTrans" cxnId="{0F41C1B9-F537-4810-9E8B-1F7011E82B12}">
      <dgm:prSet/>
      <dgm:spPr/>
      <dgm:t>
        <a:bodyPr/>
        <a:lstStyle/>
        <a:p>
          <a:endParaRPr lang="ru-RU"/>
        </a:p>
      </dgm:t>
    </dgm:pt>
    <dgm:pt modelId="{9E2F081D-3DE7-469E-B680-C346E68187B0}" type="sibTrans" cxnId="{0F41C1B9-F537-4810-9E8B-1F7011E82B12}">
      <dgm:prSet/>
      <dgm:spPr/>
      <dgm:t>
        <a:bodyPr/>
        <a:lstStyle/>
        <a:p>
          <a:endParaRPr lang="ru-RU"/>
        </a:p>
      </dgm:t>
    </dgm:pt>
    <dgm:pt modelId="{79F93A85-3820-4EED-9ABD-247A93C1FFD2}">
      <dgm:prSet phldrT="[Текст]" custT="1"/>
      <dgm:spPr>
        <a:solidFill>
          <a:schemeClr val="accent4">
            <a:lumMod val="60000"/>
            <a:lumOff val="40000"/>
          </a:schemeClr>
        </a:solidFill>
      </dgm:spPr>
      <dgm:t>
        <a:bodyPr/>
        <a:lstStyle/>
        <a:p>
          <a:r>
            <a:rPr lang="ru-RU" sz="2400" dirty="0">
              <a:solidFill>
                <a:schemeClr val="tx1"/>
              </a:solidFill>
              <a:latin typeface="Times New Roman" panose="02020603050405020304" pitchFamily="18" charset="0"/>
              <a:cs typeface="Times New Roman" panose="02020603050405020304" pitchFamily="18" charset="0"/>
            </a:rPr>
            <a:t>Создание благоприятного доверительного климата и условий для успешной социализации в ученическом коллективе</a:t>
          </a:r>
        </a:p>
      </dgm:t>
    </dgm:pt>
    <dgm:pt modelId="{5F753E8E-F4F4-44D6-9B08-2CC039286961}" type="parTrans" cxnId="{C7C3ACA4-D054-4F95-A383-60A719167140}">
      <dgm:prSet/>
      <dgm:spPr/>
      <dgm:t>
        <a:bodyPr/>
        <a:lstStyle/>
        <a:p>
          <a:endParaRPr lang="ru-RU"/>
        </a:p>
      </dgm:t>
    </dgm:pt>
    <dgm:pt modelId="{BE685869-C315-4E2D-B49D-865B94C63EF4}" type="sibTrans" cxnId="{C7C3ACA4-D054-4F95-A383-60A719167140}">
      <dgm:prSet/>
      <dgm:spPr/>
      <dgm:t>
        <a:bodyPr/>
        <a:lstStyle/>
        <a:p>
          <a:endParaRPr lang="ru-RU"/>
        </a:p>
      </dgm:t>
    </dgm:pt>
    <dgm:pt modelId="{941A2EC4-11A0-4FEF-8144-3E4774FB60CD}">
      <dgm:prSet custT="1"/>
      <dgm:spPr/>
      <dgm:t>
        <a:bodyPr/>
        <a:lstStyle/>
        <a:p>
          <a:r>
            <a:rPr lang="ru-RU" sz="2400" dirty="0">
              <a:solidFill>
                <a:schemeClr val="tx1"/>
              </a:solidFill>
              <a:latin typeface="Times New Roman" panose="02020603050405020304" pitchFamily="18" charset="0"/>
              <a:cs typeface="Times New Roman" panose="02020603050405020304" pitchFamily="18" charset="0"/>
            </a:rPr>
            <a:t>Реализация  мероприятий, направленных на раннее выявление незаконного потребления  наркотических средств психотропных веществ, включающих в себя СПТ</a:t>
          </a:r>
        </a:p>
      </dgm:t>
    </dgm:pt>
    <dgm:pt modelId="{05B55388-F819-493A-9AAE-9AEE0DE77E27}" type="parTrans" cxnId="{CE03A242-D6ED-4E0B-AE59-A6BEDD6A7E92}">
      <dgm:prSet/>
      <dgm:spPr/>
      <dgm:t>
        <a:bodyPr/>
        <a:lstStyle/>
        <a:p>
          <a:endParaRPr lang="ru-RU"/>
        </a:p>
      </dgm:t>
    </dgm:pt>
    <dgm:pt modelId="{F60063D3-7FC1-43EA-8B79-14673F28EDE8}" type="sibTrans" cxnId="{CE03A242-D6ED-4E0B-AE59-A6BEDD6A7E92}">
      <dgm:prSet/>
      <dgm:spPr/>
      <dgm:t>
        <a:bodyPr/>
        <a:lstStyle/>
        <a:p>
          <a:endParaRPr lang="ru-RU"/>
        </a:p>
      </dgm:t>
    </dgm:pt>
    <dgm:pt modelId="{37FD6C75-13CA-4F74-BA4A-EAE5A8AE694F}" type="pres">
      <dgm:prSet presAssocID="{EDE3925B-577F-407B-99BA-B73E7424BFC7}" presName="diagram" presStyleCnt="0">
        <dgm:presLayoutVars>
          <dgm:chMax val="1"/>
          <dgm:dir/>
          <dgm:animLvl val="ctr"/>
          <dgm:resizeHandles val="exact"/>
        </dgm:presLayoutVars>
      </dgm:prSet>
      <dgm:spPr/>
    </dgm:pt>
    <dgm:pt modelId="{8F7694C0-9E9D-4E84-9ACE-F8227BA897DD}" type="pres">
      <dgm:prSet presAssocID="{EDE3925B-577F-407B-99BA-B73E7424BFC7}" presName="matrix" presStyleCnt="0"/>
      <dgm:spPr/>
    </dgm:pt>
    <dgm:pt modelId="{CF9905F4-CC47-4CB3-8F26-D6D58B045BC8}" type="pres">
      <dgm:prSet presAssocID="{EDE3925B-577F-407B-99BA-B73E7424BFC7}" presName="tile1" presStyleLbl="node1" presStyleIdx="0" presStyleCnt="4" custLinFactNeighborX="-732"/>
      <dgm:spPr>
        <a:solidFill>
          <a:schemeClr val="accent3">
            <a:lumMod val="60000"/>
            <a:lumOff val="40000"/>
          </a:schemeClr>
        </a:solidFill>
      </dgm:spPr>
    </dgm:pt>
    <dgm:pt modelId="{7B797A3B-D06D-4D0E-A7A5-56DC4D31A13E}" type="pres">
      <dgm:prSet presAssocID="{EDE3925B-577F-407B-99BA-B73E7424BFC7}" presName="tile1text" presStyleLbl="node1" presStyleIdx="0" presStyleCnt="4">
        <dgm:presLayoutVars>
          <dgm:chMax val="0"/>
          <dgm:chPref val="0"/>
          <dgm:bulletEnabled val="1"/>
        </dgm:presLayoutVars>
      </dgm:prSet>
      <dgm:spPr/>
    </dgm:pt>
    <dgm:pt modelId="{392E5ACA-ABF0-478F-AA6E-C163AAE81EBD}" type="pres">
      <dgm:prSet presAssocID="{EDE3925B-577F-407B-99BA-B73E7424BFC7}" presName="tile2" presStyleLbl="node1" presStyleIdx="1" presStyleCnt="4" custScaleY="106752" custLinFactNeighborX="731" custLinFactNeighborY="3376"/>
      <dgm:spPr/>
    </dgm:pt>
    <dgm:pt modelId="{E7F10E2D-2C2E-4D56-B9C1-8893699A1040}" type="pres">
      <dgm:prSet presAssocID="{EDE3925B-577F-407B-99BA-B73E7424BFC7}" presName="tile2text" presStyleLbl="node1" presStyleIdx="1" presStyleCnt="4">
        <dgm:presLayoutVars>
          <dgm:chMax val="0"/>
          <dgm:chPref val="0"/>
          <dgm:bulletEnabled val="1"/>
        </dgm:presLayoutVars>
      </dgm:prSet>
      <dgm:spPr/>
    </dgm:pt>
    <dgm:pt modelId="{DACA1669-4492-4262-956F-0FF701F57C9F}" type="pres">
      <dgm:prSet presAssocID="{EDE3925B-577F-407B-99BA-B73E7424BFC7}" presName="tile3" presStyleLbl="node1" presStyleIdx="2" presStyleCnt="4"/>
      <dgm:spPr/>
    </dgm:pt>
    <dgm:pt modelId="{4A7AF038-C919-4F84-A9DB-0CB7499A95A4}" type="pres">
      <dgm:prSet presAssocID="{EDE3925B-577F-407B-99BA-B73E7424BFC7}" presName="tile3text" presStyleLbl="node1" presStyleIdx="2" presStyleCnt="4">
        <dgm:presLayoutVars>
          <dgm:chMax val="0"/>
          <dgm:chPref val="0"/>
          <dgm:bulletEnabled val="1"/>
        </dgm:presLayoutVars>
      </dgm:prSet>
      <dgm:spPr/>
    </dgm:pt>
    <dgm:pt modelId="{4D4BBD6F-EB4B-4B11-B4BE-E423E54E617A}" type="pres">
      <dgm:prSet presAssocID="{EDE3925B-577F-407B-99BA-B73E7424BFC7}" presName="tile4" presStyleLbl="node1" presStyleIdx="3" presStyleCnt="4" custLinFactNeighborX="6952" custLinFactNeighborY="16205"/>
      <dgm:spPr/>
    </dgm:pt>
    <dgm:pt modelId="{8F4BB1EA-DA23-4AD2-8103-24D978DEBDBF}" type="pres">
      <dgm:prSet presAssocID="{EDE3925B-577F-407B-99BA-B73E7424BFC7}" presName="tile4text" presStyleLbl="node1" presStyleIdx="3" presStyleCnt="4">
        <dgm:presLayoutVars>
          <dgm:chMax val="0"/>
          <dgm:chPref val="0"/>
          <dgm:bulletEnabled val="1"/>
        </dgm:presLayoutVars>
      </dgm:prSet>
      <dgm:spPr/>
    </dgm:pt>
    <dgm:pt modelId="{2A81E35A-F907-4D11-B9AA-04C305192B99}" type="pres">
      <dgm:prSet presAssocID="{EDE3925B-577F-407B-99BA-B73E7424BFC7}" presName="centerTile" presStyleLbl="fgShp" presStyleIdx="0" presStyleCnt="1">
        <dgm:presLayoutVars>
          <dgm:chMax val="0"/>
          <dgm:chPref val="0"/>
        </dgm:presLayoutVars>
      </dgm:prSet>
      <dgm:spPr/>
    </dgm:pt>
  </dgm:ptLst>
  <dgm:cxnLst>
    <dgm:cxn modelId="{EAD81704-4EE6-49F5-A8C8-14FFD46EE546}" type="presOf" srcId="{15CCEBD3-8361-4651-8DEB-2D5855A841AC}" destId="{2A81E35A-F907-4D11-B9AA-04C305192B99}" srcOrd="0" destOrd="0" presId="urn:microsoft.com/office/officeart/2005/8/layout/matrix1"/>
    <dgm:cxn modelId="{2182AF34-79EF-45F6-BD44-500403E6BE47}" type="presOf" srcId="{176CE0BD-0AEA-4AC8-8971-159AF76D5FA1}" destId="{392E5ACA-ABF0-478F-AA6E-C163AAE81EBD}" srcOrd="0" destOrd="0" presId="urn:microsoft.com/office/officeart/2005/8/layout/matrix1"/>
    <dgm:cxn modelId="{D35CF640-A407-49F2-94FC-D66B4CE8CF6A}" type="presOf" srcId="{176CE0BD-0AEA-4AC8-8971-159AF76D5FA1}" destId="{E7F10E2D-2C2E-4D56-B9C1-8893699A1040}" srcOrd="1" destOrd="0" presId="urn:microsoft.com/office/officeart/2005/8/layout/matrix1"/>
    <dgm:cxn modelId="{168DC35F-B343-4F0C-A068-12297B461CBC}" type="presOf" srcId="{11A5B3D9-2809-4272-9552-E7D01D03CDC7}" destId="{7B797A3B-D06D-4D0E-A7A5-56DC4D31A13E}" srcOrd="1" destOrd="0" presId="urn:microsoft.com/office/officeart/2005/8/layout/matrix1"/>
    <dgm:cxn modelId="{CE03A242-D6ED-4E0B-AE59-A6BEDD6A7E92}" srcId="{15CCEBD3-8361-4651-8DEB-2D5855A841AC}" destId="{941A2EC4-11A0-4FEF-8144-3E4774FB60CD}" srcOrd="3" destOrd="0" parTransId="{05B55388-F819-493A-9AAE-9AEE0DE77E27}" sibTransId="{F60063D3-7FC1-43EA-8B79-14673F28EDE8}"/>
    <dgm:cxn modelId="{6742A570-0AD8-401F-90E6-A753C02BB062}" type="presOf" srcId="{79F93A85-3820-4EED-9ABD-247A93C1FFD2}" destId="{DACA1669-4492-4262-956F-0FF701F57C9F}" srcOrd="0" destOrd="0" presId="urn:microsoft.com/office/officeart/2005/8/layout/matrix1"/>
    <dgm:cxn modelId="{42A71B52-FF53-451B-AF36-E72EBB2B9244}" type="presOf" srcId="{79F93A85-3820-4EED-9ABD-247A93C1FFD2}" destId="{4A7AF038-C919-4F84-A9DB-0CB7499A95A4}" srcOrd="1" destOrd="0" presId="urn:microsoft.com/office/officeart/2005/8/layout/matrix1"/>
    <dgm:cxn modelId="{A6A2539B-F708-49FA-8302-53F1B1BC4EBF}" type="presOf" srcId="{941A2EC4-11A0-4FEF-8144-3E4774FB60CD}" destId="{8F4BB1EA-DA23-4AD2-8103-24D978DEBDBF}" srcOrd="1" destOrd="0" presId="urn:microsoft.com/office/officeart/2005/8/layout/matrix1"/>
    <dgm:cxn modelId="{3825C29D-11CF-4E91-9E8F-C6C3FF16D13A}" type="presOf" srcId="{11A5B3D9-2809-4272-9552-E7D01D03CDC7}" destId="{CF9905F4-CC47-4CB3-8F26-D6D58B045BC8}" srcOrd="0" destOrd="0" presId="urn:microsoft.com/office/officeart/2005/8/layout/matrix1"/>
    <dgm:cxn modelId="{C7C3ACA4-D054-4F95-A383-60A719167140}" srcId="{15CCEBD3-8361-4651-8DEB-2D5855A841AC}" destId="{79F93A85-3820-4EED-9ABD-247A93C1FFD2}" srcOrd="2" destOrd="0" parTransId="{5F753E8E-F4F4-44D6-9B08-2CC039286961}" sibTransId="{BE685869-C315-4E2D-B49D-865B94C63EF4}"/>
    <dgm:cxn modelId="{C6D138A7-B407-46B3-AE41-90DE845F080A}" srcId="{15CCEBD3-8361-4651-8DEB-2D5855A841AC}" destId="{11A5B3D9-2809-4272-9552-E7D01D03CDC7}" srcOrd="0" destOrd="0" parTransId="{0F8A5964-36C8-4EF0-AEB1-3B53C1E7CCBC}" sibTransId="{CE2407D6-E54C-4DF7-B2B6-7192D9DEF173}"/>
    <dgm:cxn modelId="{0F41C1B9-F537-4810-9E8B-1F7011E82B12}" srcId="{15CCEBD3-8361-4651-8DEB-2D5855A841AC}" destId="{176CE0BD-0AEA-4AC8-8971-159AF76D5FA1}" srcOrd="1" destOrd="0" parTransId="{F7258347-BD99-4C11-98EB-04FA97311A98}" sibTransId="{9E2F081D-3DE7-469E-B680-C346E68187B0}"/>
    <dgm:cxn modelId="{6BF7DFC5-D9DF-46B6-98E6-A4010851C5E4}" type="presOf" srcId="{EDE3925B-577F-407B-99BA-B73E7424BFC7}" destId="{37FD6C75-13CA-4F74-BA4A-EAE5A8AE694F}" srcOrd="0" destOrd="0" presId="urn:microsoft.com/office/officeart/2005/8/layout/matrix1"/>
    <dgm:cxn modelId="{057956DF-5CF4-403E-BC44-7DB8E5EF5ABE}" srcId="{EDE3925B-577F-407B-99BA-B73E7424BFC7}" destId="{15CCEBD3-8361-4651-8DEB-2D5855A841AC}" srcOrd="0" destOrd="0" parTransId="{AA0C6A26-E891-4A7C-9EF4-2B2DD210986C}" sibTransId="{BBD1B034-7E0C-4870-BAE8-AF9CC12B6F9C}"/>
    <dgm:cxn modelId="{14BDA8E4-75DA-480E-93D6-313872BE584A}" type="presOf" srcId="{941A2EC4-11A0-4FEF-8144-3E4774FB60CD}" destId="{4D4BBD6F-EB4B-4B11-B4BE-E423E54E617A}" srcOrd="0" destOrd="0" presId="urn:microsoft.com/office/officeart/2005/8/layout/matrix1"/>
    <dgm:cxn modelId="{BB9112CA-3BFC-4853-A86E-CF1121868024}" type="presParOf" srcId="{37FD6C75-13CA-4F74-BA4A-EAE5A8AE694F}" destId="{8F7694C0-9E9D-4E84-9ACE-F8227BA897DD}" srcOrd="0" destOrd="0" presId="urn:microsoft.com/office/officeart/2005/8/layout/matrix1"/>
    <dgm:cxn modelId="{C9136024-D86D-4D1B-A720-34837DBB5CA1}" type="presParOf" srcId="{8F7694C0-9E9D-4E84-9ACE-F8227BA897DD}" destId="{CF9905F4-CC47-4CB3-8F26-D6D58B045BC8}" srcOrd="0" destOrd="0" presId="urn:microsoft.com/office/officeart/2005/8/layout/matrix1"/>
    <dgm:cxn modelId="{CAAE2F94-CA3E-42F4-A390-75118BFD2CC3}" type="presParOf" srcId="{8F7694C0-9E9D-4E84-9ACE-F8227BA897DD}" destId="{7B797A3B-D06D-4D0E-A7A5-56DC4D31A13E}" srcOrd="1" destOrd="0" presId="urn:microsoft.com/office/officeart/2005/8/layout/matrix1"/>
    <dgm:cxn modelId="{E9BF1BEC-DB50-42B0-8B87-8C1AE39E6B9D}" type="presParOf" srcId="{8F7694C0-9E9D-4E84-9ACE-F8227BA897DD}" destId="{392E5ACA-ABF0-478F-AA6E-C163AAE81EBD}" srcOrd="2" destOrd="0" presId="urn:microsoft.com/office/officeart/2005/8/layout/matrix1"/>
    <dgm:cxn modelId="{CC6FAA53-C714-472A-B61D-BD2B71A1A6BA}" type="presParOf" srcId="{8F7694C0-9E9D-4E84-9ACE-F8227BA897DD}" destId="{E7F10E2D-2C2E-4D56-B9C1-8893699A1040}" srcOrd="3" destOrd="0" presId="urn:microsoft.com/office/officeart/2005/8/layout/matrix1"/>
    <dgm:cxn modelId="{08D6CF13-B3EB-4888-B626-C504D1853C5C}" type="presParOf" srcId="{8F7694C0-9E9D-4E84-9ACE-F8227BA897DD}" destId="{DACA1669-4492-4262-956F-0FF701F57C9F}" srcOrd="4" destOrd="0" presId="urn:microsoft.com/office/officeart/2005/8/layout/matrix1"/>
    <dgm:cxn modelId="{29B82714-D184-4D5D-8979-896ECB483F8C}" type="presParOf" srcId="{8F7694C0-9E9D-4E84-9ACE-F8227BA897DD}" destId="{4A7AF038-C919-4F84-A9DB-0CB7499A95A4}" srcOrd="5" destOrd="0" presId="urn:microsoft.com/office/officeart/2005/8/layout/matrix1"/>
    <dgm:cxn modelId="{82B903EF-55CC-49FA-9925-2FCEE83CAB49}" type="presParOf" srcId="{8F7694C0-9E9D-4E84-9ACE-F8227BA897DD}" destId="{4D4BBD6F-EB4B-4B11-B4BE-E423E54E617A}" srcOrd="6" destOrd="0" presId="urn:microsoft.com/office/officeart/2005/8/layout/matrix1"/>
    <dgm:cxn modelId="{CA4091B6-36CA-44E9-8015-CF97D07388CD}" type="presParOf" srcId="{8F7694C0-9E9D-4E84-9ACE-F8227BA897DD}" destId="{8F4BB1EA-DA23-4AD2-8103-24D978DEBDBF}" srcOrd="7" destOrd="0" presId="urn:microsoft.com/office/officeart/2005/8/layout/matrix1"/>
    <dgm:cxn modelId="{D3513C48-142D-4E69-8810-6E30489FA383}" type="presParOf" srcId="{37FD6C75-13CA-4F74-BA4A-EAE5A8AE694F}" destId="{2A81E35A-F907-4D11-B9AA-04C305192B99}"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35B3CFE-5632-4176-B805-E5D0A0B81736}" type="doc">
      <dgm:prSet loTypeId="urn:microsoft.com/office/officeart/2005/8/layout/pList2" loCatId="list" qsTypeId="urn:microsoft.com/office/officeart/2005/8/quickstyle/simple1" qsCatId="simple" csTypeId="urn:microsoft.com/office/officeart/2005/8/colors/accent1_2" csCatId="accent1" phldr="1"/>
      <dgm:spPr/>
    </dgm:pt>
    <dgm:pt modelId="{96136E85-7656-476F-BC82-D5F485AB2F2F}">
      <dgm:prSet phldrT="[Текст]" custT="1"/>
      <dgm:spPr/>
      <dgm:t>
        <a:bodyPr/>
        <a:lstStyle/>
        <a:p>
          <a:r>
            <a:rPr lang="ru-RU" sz="2800" dirty="0">
              <a:solidFill>
                <a:schemeClr val="tx1"/>
              </a:solidFill>
              <a:latin typeface="Times New Roman" panose="02020603050405020304" pitchFamily="18" charset="0"/>
              <a:cs typeface="Times New Roman" panose="02020603050405020304" pitchFamily="18" charset="0"/>
            </a:rPr>
            <a:t>Потребность в межличностном общении, принятии и принадлежности</a:t>
          </a:r>
        </a:p>
      </dgm:t>
    </dgm:pt>
    <dgm:pt modelId="{CB246363-52D7-4AF0-BA37-FA037FF631F0}" type="parTrans" cxnId="{0E61EF6D-7C0B-422C-A1E9-14E297CAD5E4}">
      <dgm:prSet/>
      <dgm:spPr/>
      <dgm:t>
        <a:bodyPr/>
        <a:lstStyle/>
        <a:p>
          <a:endParaRPr lang="ru-RU"/>
        </a:p>
      </dgm:t>
    </dgm:pt>
    <dgm:pt modelId="{ADF1CDC5-76AC-415F-9130-B2123FCA69A3}" type="sibTrans" cxnId="{0E61EF6D-7C0B-422C-A1E9-14E297CAD5E4}">
      <dgm:prSet/>
      <dgm:spPr/>
      <dgm:t>
        <a:bodyPr/>
        <a:lstStyle/>
        <a:p>
          <a:endParaRPr lang="ru-RU"/>
        </a:p>
      </dgm:t>
    </dgm:pt>
    <dgm:pt modelId="{95D7D2A5-9470-49DC-A8CE-3B7B37B55BEF}">
      <dgm:prSet phldrT="[Текст]" custT="1"/>
      <dgm:spPr/>
      <dgm:t>
        <a:bodyPr/>
        <a:lstStyle/>
        <a:p>
          <a:r>
            <a:rPr lang="ru-RU" sz="2800" dirty="0">
              <a:solidFill>
                <a:schemeClr val="tx1"/>
              </a:solidFill>
              <a:latin typeface="Times New Roman" panose="02020603050405020304" pitchFamily="18" charset="0"/>
              <a:cs typeface="Times New Roman" panose="02020603050405020304" pitchFamily="18" charset="0"/>
            </a:rPr>
            <a:t>Потребность в достижении, познании</a:t>
          </a:r>
        </a:p>
      </dgm:t>
    </dgm:pt>
    <dgm:pt modelId="{A6CECB68-44C4-4B1F-BF62-EE5D2E27868D}" type="parTrans" cxnId="{425C1E0D-3424-49E6-80CF-B3BDAF24FDD2}">
      <dgm:prSet/>
      <dgm:spPr/>
      <dgm:t>
        <a:bodyPr/>
        <a:lstStyle/>
        <a:p>
          <a:endParaRPr lang="ru-RU"/>
        </a:p>
      </dgm:t>
    </dgm:pt>
    <dgm:pt modelId="{2A7D9B96-022F-42B4-AEAC-0CDFAB4D5165}" type="sibTrans" cxnId="{425C1E0D-3424-49E6-80CF-B3BDAF24FDD2}">
      <dgm:prSet/>
      <dgm:spPr/>
      <dgm:t>
        <a:bodyPr/>
        <a:lstStyle/>
        <a:p>
          <a:endParaRPr lang="ru-RU"/>
        </a:p>
      </dgm:t>
    </dgm:pt>
    <dgm:pt modelId="{4A410758-FADA-4838-BB1D-6DF1C15FFABA}">
      <dgm:prSet phldrT="[Текст]" custT="1"/>
      <dgm:spPr/>
      <dgm:t>
        <a:bodyPr/>
        <a:lstStyle/>
        <a:p>
          <a:r>
            <a:rPr lang="ru-RU" sz="2400" dirty="0">
              <a:solidFill>
                <a:schemeClr val="tx1"/>
              </a:solidFill>
              <a:latin typeface="Times New Roman" panose="02020603050405020304" pitchFamily="18" charset="0"/>
              <a:cs typeface="Times New Roman" panose="02020603050405020304" pitchFamily="18" charset="0"/>
            </a:rPr>
            <a:t>Потребность в </a:t>
          </a:r>
          <a:r>
            <a:rPr lang="ru-RU" sz="2400" dirty="0" err="1">
              <a:solidFill>
                <a:schemeClr val="tx1"/>
              </a:solidFill>
              <a:latin typeface="Times New Roman" panose="02020603050405020304" pitchFamily="18" charset="0"/>
              <a:cs typeface="Times New Roman" panose="02020603050405020304" pitchFamily="18" charset="0"/>
            </a:rPr>
            <a:t>самоактуализации,раскрытие</a:t>
          </a:r>
          <a:r>
            <a:rPr lang="ru-RU" sz="2400" dirty="0">
              <a:solidFill>
                <a:schemeClr val="tx1"/>
              </a:solidFill>
              <a:latin typeface="Times New Roman" panose="02020603050405020304" pitchFamily="18" charset="0"/>
              <a:cs typeface="Times New Roman" panose="02020603050405020304" pitchFamily="18" charset="0"/>
            </a:rPr>
            <a:t> своего личностного и творческого потенциала  </a:t>
          </a:r>
        </a:p>
      </dgm:t>
    </dgm:pt>
    <dgm:pt modelId="{85CECF64-38A0-40DB-8AE3-EA49B212F232}" type="parTrans" cxnId="{4D69A812-EFBC-474B-983E-1DDDD055A5CD}">
      <dgm:prSet/>
      <dgm:spPr/>
      <dgm:t>
        <a:bodyPr/>
        <a:lstStyle/>
        <a:p>
          <a:endParaRPr lang="ru-RU"/>
        </a:p>
      </dgm:t>
    </dgm:pt>
    <dgm:pt modelId="{81CC1A23-2C32-4105-8D4C-785C64A592EA}" type="sibTrans" cxnId="{4D69A812-EFBC-474B-983E-1DDDD055A5CD}">
      <dgm:prSet/>
      <dgm:spPr/>
      <dgm:t>
        <a:bodyPr/>
        <a:lstStyle/>
        <a:p>
          <a:endParaRPr lang="ru-RU"/>
        </a:p>
      </dgm:t>
    </dgm:pt>
    <dgm:pt modelId="{08879EB2-1BA0-4F34-99AB-BE2B57A5901C}" type="pres">
      <dgm:prSet presAssocID="{035B3CFE-5632-4176-B805-E5D0A0B81736}" presName="Name0" presStyleCnt="0">
        <dgm:presLayoutVars>
          <dgm:dir/>
          <dgm:resizeHandles val="exact"/>
        </dgm:presLayoutVars>
      </dgm:prSet>
      <dgm:spPr/>
    </dgm:pt>
    <dgm:pt modelId="{6A08DA7E-2572-4B46-9C95-6433D950416D}" type="pres">
      <dgm:prSet presAssocID="{035B3CFE-5632-4176-B805-E5D0A0B81736}" presName="bkgdShp" presStyleLbl="alignAccFollowNode1" presStyleIdx="0" presStyleCnt="1"/>
      <dgm:spPr/>
    </dgm:pt>
    <dgm:pt modelId="{10C164AD-55C6-43E1-AC4C-DDF4FBB57285}" type="pres">
      <dgm:prSet presAssocID="{035B3CFE-5632-4176-B805-E5D0A0B81736}" presName="linComp" presStyleCnt="0"/>
      <dgm:spPr/>
    </dgm:pt>
    <dgm:pt modelId="{252BFD23-39AC-4F41-9920-7C9431AA5EF6}" type="pres">
      <dgm:prSet presAssocID="{96136E85-7656-476F-BC82-D5F485AB2F2F}" presName="compNode" presStyleCnt="0"/>
      <dgm:spPr/>
    </dgm:pt>
    <dgm:pt modelId="{001A3262-79ED-41E2-8AF9-28FBD16F7226}" type="pres">
      <dgm:prSet presAssocID="{96136E85-7656-476F-BC82-D5F485AB2F2F}" presName="node" presStyleLbl="node1" presStyleIdx="0" presStyleCnt="3" custScaleY="98695">
        <dgm:presLayoutVars>
          <dgm:bulletEnabled val="1"/>
        </dgm:presLayoutVars>
      </dgm:prSet>
      <dgm:spPr/>
    </dgm:pt>
    <dgm:pt modelId="{4470D8C6-FD55-48AD-8A99-67DF30532EC6}" type="pres">
      <dgm:prSet presAssocID="{96136E85-7656-476F-BC82-D5F485AB2F2F}" presName="invisiNode" presStyleLbl="node1" presStyleIdx="0" presStyleCnt="3"/>
      <dgm:spPr/>
    </dgm:pt>
    <dgm:pt modelId="{0039AB13-9C19-4843-8D87-4D4172F45C2B}" type="pres">
      <dgm:prSet presAssocID="{96136E85-7656-476F-BC82-D5F485AB2F2F}" presName="imagNode" presStyleLbl="fgImgPlace1" presStyleIdx="0" presStyleCnt="3"/>
      <dgm:spPr>
        <a:blipFill rotWithShape="1">
          <a:blip xmlns:r="http://schemas.openxmlformats.org/officeDocument/2006/relationships" r:embed="rId1"/>
          <a:stretch>
            <a:fillRect/>
          </a:stretch>
        </a:blipFill>
      </dgm:spPr>
    </dgm:pt>
    <dgm:pt modelId="{AB65261C-1769-4001-84E5-05562D5EB0C5}" type="pres">
      <dgm:prSet presAssocID="{ADF1CDC5-76AC-415F-9130-B2123FCA69A3}" presName="sibTrans" presStyleLbl="sibTrans2D1" presStyleIdx="0" presStyleCnt="0"/>
      <dgm:spPr/>
    </dgm:pt>
    <dgm:pt modelId="{0346B6A0-FF72-4DA4-BC92-B2496CA9D42D}" type="pres">
      <dgm:prSet presAssocID="{95D7D2A5-9470-49DC-A8CE-3B7B37B55BEF}" presName="compNode" presStyleCnt="0"/>
      <dgm:spPr/>
    </dgm:pt>
    <dgm:pt modelId="{9F880A17-88F0-424E-80DC-F7C7828E5BA3}" type="pres">
      <dgm:prSet presAssocID="{95D7D2A5-9470-49DC-A8CE-3B7B37B55BEF}" presName="node" presStyleLbl="node1" presStyleIdx="1" presStyleCnt="3" custScaleY="83144" custLinFactNeighborX="4759" custLinFactNeighborY="0">
        <dgm:presLayoutVars>
          <dgm:bulletEnabled val="1"/>
        </dgm:presLayoutVars>
      </dgm:prSet>
      <dgm:spPr/>
    </dgm:pt>
    <dgm:pt modelId="{B8C71643-C536-4B42-9980-CDC584E4A6B0}" type="pres">
      <dgm:prSet presAssocID="{95D7D2A5-9470-49DC-A8CE-3B7B37B55BEF}" presName="invisiNode" presStyleLbl="node1" presStyleIdx="1" presStyleCnt="3"/>
      <dgm:spPr/>
    </dgm:pt>
    <dgm:pt modelId="{BB49A965-E687-4EDD-9344-3C380F6FA15B}" type="pres">
      <dgm:prSet presAssocID="{95D7D2A5-9470-49DC-A8CE-3B7B37B55BEF}" presName="imagNode" presStyleLbl="fgImgPlace1" presStyleIdx="1" presStyleCnt="3"/>
      <dgm:spPr>
        <a:blipFill rotWithShape="1">
          <a:blip xmlns:r="http://schemas.openxmlformats.org/officeDocument/2006/relationships" r:embed="rId2"/>
          <a:stretch>
            <a:fillRect/>
          </a:stretch>
        </a:blipFill>
      </dgm:spPr>
    </dgm:pt>
    <dgm:pt modelId="{D3B560F2-5317-457D-9808-09195F3CEBE0}" type="pres">
      <dgm:prSet presAssocID="{2A7D9B96-022F-42B4-AEAC-0CDFAB4D5165}" presName="sibTrans" presStyleLbl="sibTrans2D1" presStyleIdx="0" presStyleCnt="0"/>
      <dgm:spPr/>
    </dgm:pt>
    <dgm:pt modelId="{6A67A6A2-6C91-479D-954F-B84EEC15334D}" type="pres">
      <dgm:prSet presAssocID="{4A410758-FADA-4838-BB1D-6DF1C15FFABA}" presName="compNode" presStyleCnt="0"/>
      <dgm:spPr/>
    </dgm:pt>
    <dgm:pt modelId="{68882225-3491-48FB-AE55-4BB25CB95301}" type="pres">
      <dgm:prSet presAssocID="{4A410758-FADA-4838-BB1D-6DF1C15FFABA}" presName="node" presStyleLbl="node1" presStyleIdx="2" presStyleCnt="3" custLinFactNeighborX="5354" custLinFactNeighborY="2789">
        <dgm:presLayoutVars>
          <dgm:bulletEnabled val="1"/>
        </dgm:presLayoutVars>
      </dgm:prSet>
      <dgm:spPr/>
    </dgm:pt>
    <dgm:pt modelId="{A80BBB82-DFC9-4EF0-B60A-1669B14A2832}" type="pres">
      <dgm:prSet presAssocID="{4A410758-FADA-4838-BB1D-6DF1C15FFABA}" presName="invisiNode" presStyleLbl="node1" presStyleIdx="2" presStyleCnt="3"/>
      <dgm:spPr/>
    </dgm:pt>
    <dgm:pt modelId="{0ED6D3F4-D5FA-4E12-9E3D-920181BF5179}" type="pres">
      <dgm:prSet presAssocID="{4A410758-FADA-4838-BB1D-6DF1C15FFABA}" presName="imagNode" presStyleLbl="fgImgPlace1" presStyleIdx="2" presStyleCnt="3"/>
      <dgm:spPr>
        <a:blipFill rotWithShape="1">
          <a:blip xmlns:r="http://schemas.openxmlformats.org/officeDocument/2006/relationships" r:embed="rId3"/>
          <a:stretch>
            <a:fillRect/>
          </a:stretch>
        </a:blipFill>
      </dgm:spPr>
    </dgm:pt>
  </dgm:ptLst>
  <dgm:cxnLst>
    <dgm:cxn modelId="{425C1E0D-3424-49E6-80CF-B3BDAF24FDD2}" srcId="{035B3CFE-5632-4176-B805-E5D0A0B81736}" destId="{95D7D2A5-9470-49DC-A8CE-3B7B37B55BEF}" srcOrd="1" destOrd="0" parTransId="{A6CECB68-44C4-4B1F-BF62-EE5D2E27868D}" sibTransId="{2A7D9B96-022F-42B4-AEAC-0CDFAB4D5165}"/>
    <dgm:cxn modelId="{4D69A812-EFBC-474B-983E-1DDDD055A5CD}" srcId="{035B3CFE-5632-4176-B805-E5D0A0B81736}" destId="{4A410758-FADA-4838-BB1D-6DF1C15FFABA}" srcOrd="2" destOrd="0" parTransId="{85CECF64-38A0-40DB-8AE3-EA49B212F232}" sibTransId="{81CC1A23-2C32-4105-8D4C-785C64A592EA}"/>
    <dgm:cxn modelId="{B9B25118-9125-4BF3-B354-D0AB4FC4B667}" type="presOf" srcId="{95D7D2A5-9470-49DC-A8CE-3B7B37B55BEF}" destId="{9F880A17-88F0-424E-80DC-F7C7828E5BA3}" srcOrd="0" destOrd="0" presId="urn:microsoft.com/office/officeart/2005/8/layout/pList2"/>
    <dgm:cxn modelId="{C58D336B-B0C3-4D48-BD68-225FFC9785F5}" type="presOf" srcId="{4A410758-FADA-4838-BB1D-6DF1C15FFABA}" destId="{68882225-3491-48FB-AE55-4BB25CB95301}" srcOrd="0" destOrd="0" presId="urn:microsoft.com/office/officeart/2005/8/layout/pList2"/>
    <dgm:cxn modelId="{0E61EF6D-7C0B-422C-A1E9-14E297CAD5E4}" srcId="{035B3CFE-5632-4176-B805-E5D0A0B81736}" destId="{96136E85-7656-476F-BC82-D5F485AB2F2F}" srcOrd="0" destOrd="0" parTransId="{CB246363-52D7-4AF0-BA37-FA037FF631F0}" sibTransId="{ADF1CDC5-76AC-415F-9130-B2123FCA69A3}"/>
    <dgm:cxn modelId="{6C705B9D-944E-47EC-873C-1A4544AF8A5F}" type="presOf" srcId="{ADF1CDC5-76AC-415F-9130-B2123FCA69A3}" destId="{AB65261C-1769-4001-84E5-05562D5EB0C5}" srcOrd="0" destOrd="0" presId="urn:microsoft.com/office/officeart/2005/8/layout/pList2"/>
    <dgm:cxn modelId="{B727FBA6-9824-44B2-AE58-F7FD65079F5B}" type="presOf" srcId="{2A7D9B96-022F-42B4-AEAC-0CDFAB4D5165}" destId="{D3B560F2-5317-457D-9808-09195F3CEBE0}" srcOrd="0" destOrd="0" presId="urn:microsoft.com/office/officeart/2005/8/layout/pList2"/>
    <dgm:cxn modelId="{37B632B9-E0C3-4B47-8963-7C1025490FA5}" type="presOf" srcId="{96136E85-7656-476F-BC82-D5F485AB2F2F}" destId="{001A3262-79ED-41E2-8AF9-28FBD16F7226}" srcOrd="0" destOrd="0" presId="urn:microsoft.com/office/officeart/2005/8/layout/pList2"/>
    <dgm:cxn modelId="{F24AA3FE-F503-4ED8-ADA4-6BA8EA644A90}" type="presOf" srcId="{035B3CFE-5632-4176-B805-E5D0A0B81736}" destId="{08879EB2-1BA0-4F34-99AB-BE2B57A5901C}" srcOrd="0" destOrd="0" presId="urn:microsoft.com/office/officeart/2005/8/layout/pList2"/>
    <dgm:cxn modelId="{26EA48B2-37ED-4EA1-AE99-BF9C54C1F9D6}" type="presParOf" srcId="{08879EB2-1BA0-4F34-99AB-BE2B57A5901C}" destId="{6A08DA7E-2572-4B46-9C95-6433D950416D}" srcOrd="0" destOrd="0" presId="urn:microsoft.com/office/officeart/2005/8/layout/pList2"/>
    <dgm:cxn modelId="{FF4E48CC-D350-40B2-B085-0FDEAC33A394}" type="presParOf" srcId="{08879EB2-1BA0-4F34-99AB-BE2B57A5901C}" destId="{10C164AD-55C6-43E1-AC4C-DDF4FBB57285}" srcOrd="1" destOrd="0" presId="urn:microsoft.com/office/officeart/2005/8/layout/pList2"/>
    <dgm:cxn modelId="{64EA1646-8E28-43E6-97A5-58312E775D1C}" type="presParOf" srcId="{10C164AD-55C6-43E1-AC4C-DDF4FBB57285}" destId="{252BFD23-39AC-4F41-9920-7C9431AA5EF6}" srcOrd="0" destOrd="0" presId="urn:microsoft.com/office/officeart/2005/8/layout/pList2"/>
    <dgm:cxn modelId="{D875D0A5-0824-484E-9CAF-1C1A96C6D69F}" type="presParOf" srcId="{252BFD23-39AC-4F41-9920-7C9431AA5EF6}" destId="{001A3262-79ED-41E2-8AF9-28FBD16F7226}" srcOrd="0" destOrd="0" presId="urn:microsoft.com/office/officeart/2005/8/layout/pList2"/>
    <dgm:cxn modelId="{01E2BF5C-C7CC-4B11-81E1-F816856136B0}" type="presParOf" srcId="{252BFD23-39AC-4F41-9920-7C9431AA5EF6}" destId="{4470D8C6-FD55-48AD-8A99-67DF30532EC6}" srcOrd="1" destOrd="0" presId="urn:microsoft.com/office/officeart/2005/8/layout/pList2"/>
    <dgm:cxn modelId="{BCBDF211-EE1C-4B2A-B88A-B9514552E6C3}" type="presParOf" srcId="{252BFD23-39AC-4F41-9920-7C9431AA5EF6}" destId="{0039AB13-9C19-4843-8D87-4D4172F45C2B}" srcOrd="2" destOrd="0" presId="urn:microsoft.com/office/officeart/2005/8/layout/pList2"/>
    <dgm:cxn modelId="{7E1EEAF9-13F7-4E8C-A394-31F0A5CC2D1B}" type="presParOf" srcId="{10C164AD-55C6-43E1-AC4C-DDF4FBB57285}" destId="{AB65261C-1769-4001-84E5-05562D5EB0C5}" srcOrd="1" destOrd="0" presId="urn:microsoft.com/office/officeart/2005/8/layout/pList2"/>
    <dgm:cxn modelId="{0BD59ACD-9FDA-4D7D-8DD7-608BA4C179CD}" type="presParOf" srcId="{10C164AD-55C6-43E1-AC4C-DDF4FBB57285}" destId="{0346B6A0-FF72-4DA4-BC92-B2496CA9D42D}" srcOrd="2" destOrd="0" presId="urn:microsoft.com/office/officeart/2005/8/layout/pList2"/>
    <dgm:cxn modelId="{DE0EF82B-C5ED-4AA1-BF86-F081AA7ABC2D}" type="presParOf" srcId="{0346B6A0-FF72-4DA4-BC92-B2496CA9D42D}" destId="{9F880A17-88F0-424E-80DC-F7C7828E5BA3}" srcOrd="0" destOrd="0" presId="urn:microsoft.com/office/officeart/2005/8/layout/pList2"/>
    <dgm:cxn modelId="{AD2D7944-C481-410F-AAA6-EDE7D12C0A4B}" type="presParOf" srcId="{0346B6A0-FF72-4DA4-BC92-B2496CA9D42D}" destId="{B8C71643-C536-4B42-9980-CDC584E4A6B0}" srcOrd="1" destOrd="0" presId="urn:microsoft.com/office/officeart/2005/8/layout/pList2"/>
    <dgm:cxn modelId="{AFD8C986-8842-4BB0-8E89-B44A9D2A0BC2}" type="presParOf" srcId="{0346B6A0-FF72-4DA4-BC92-B2496CA9D42D}" destId="{BB49A965-E687-4EDD-9344-3C380F6FA15B}" srcOrd="2" destOrd="0" presId="urn:microsoft.com/office/officeart/2005/8/layout/pList2"/>
    <dgm:cxn modelId="{85767AFA-825C-4D6C-8969-74A7E9524C16}" type="presParOf" srcId="{10C164AD-55C6-43E1-AC4C-DDF4FBB57285}" destId="{D3B560F2-5317-457D-9808-09195F3CEBE0}" srcOrd="3" destOrd="0" presId="urn:microsoft.com/office/officeart/2005/8/layout/pList2"/>
    <dgm:cxn modelId="{7F4C6830-5A5B-4241-BE6A-6FB30D24E7BB}" type="presParOf" srcId="{10C164AD-55C6-43E1-AC4C-DDF4FBB57285}" destId="{6A67A6A2-6C91-479D-954F-B84EEC15334D}" srcOrd="4" destOrd="0" presId="urn:microsoft.com/office/officeart/2005/8/layout/pList2"/>
    <dgm:cxn modelId="{51EED7DB-5A7C-4FD5-BFE1-50D6C0AA6054}" type="presParOf" srcId="{6A67A6A2-6C91-479D-954F-B84EEC15334D}" destId="{68882225-3491-48FB-AE55-4BB25CB95301}" srcOrd="0" destOrd="0" presId="urn:microsoft.com/office/officeart/2005/8/layout/pList2"/>
    <dgm:cxn modelId="{7767AF12-E8AB-40BF-9AA3-259C99EEC347}" type="presParOf" srcId="{6A67A6A2-6C91-479D-954F-B84EEC15334D}" destId="{A80BBB82-DFC9-4EF0-B60A-1669B14A2832}" srcOrd="1" destOrd="0" presId="urn:microsoft.com/office/officeart/2005/8/layout/pList2"/>
    <dgm:cxn modelId="{623C56CE-03A8-4CD6-9365-09EE74CFB5D6}" type="presParOf" srcId="{6A67A6A2-6C91-479D-954F-B84EEC15334D}" destId="{0ED6D3F4-D5FA-4E12-9E3D-920181BF5179}"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0CBD8-D8B0-46FA-BD04-CD633788E584}">
      <dsp:nvSpPr>
        <dsp:cNvPr id="0" name=""/>
        <dsp:cNvSpPr/>
      </dsp:nvSpPr>
      <dsp:spPr>
        <a:xfrm>
          <a:off x="0" y="86359"/>
          <a:ext cx="2539999" cy="1524000"/>
        </a:xfrm>
        <a:prstGeom prst="rect">
          <a:avLst/>
        </a:prstGeom>
        <a:solidFill>
          <a:schemeClr val="accent4">
            <a:lumMod val="20000"/>
            <a:lumOff val="80000"/>
          </a:schemeClr>
        </a:solidFill>
        <a:ln w="19050" cap="rnd" cmpd="sng" algn="ctr">
          <a:solidFill>
            <a:schemeClr val="accent4">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kern="1200" dirty="0">
              <a:solidFill>
                <a:schemeClr val="tx1"/>
              </a:solidFill>
              <a:latin typeface="Times New Roman" panose="02020603050405020304" pitchFamily="18" charset="0"/>
              <a:cs typeface="Times New Roman" panose="02020603050405020304" pitchFamily="18" charset="0"/>
            </a:rPr>
            <a:t>Рискованное поведение (рискованный досуг)</a:t>
          </a:r>
          <a:endParaRPr lang="ru-RU" sz="2100" kern="1200" dirty="0"/>
        </a:p>
      </dsp:txBody>
      <dsp:txXfrm>
        <a:off x="0" y="86359"/>
        <a:ext cx="2539999" cy="1524000"/>
      </dsp:txXfrm>
    </dsp:sp>
    <dsp:sp modelId="{800472FD-ED03-4DBB-B309-A37A05CE9956}">
      <dsp:nvSpPr>
        <dsp:cNvPr id="0" name=""/>
        <dsp:cNvSpPr/>
      </dsp:nvSpPr>
      <dsp:spPr>
        <a:xfrm>
          <a:off x="2794000" y="86359"/>
          <a:ext cx="2539999" cy="1524000"/>
        </a:xfrm>
        <a:prstGeom prst="rect">
          <a:avLst/>
        </a:prstGeom>
        <a:solidFill>
          <a:schemeClr val="accent4">
            <a:lumMod val="20000"/>
            <a:lumOff val="80000"/>
          </a:schemeClr>
        </a:solidFill>
        <a:ln w="19050" cap="rnd" cmpd="sng" algn="ctr">
          <a:solidFill>
            <a:schemeClr val="accent4">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kern="1200" dirty="0">
              <a:solidFill>
                <a:schemeClr val="tx1"/>
              </a:solidFill>
              <a:latin typeface="Times New Roman" panose="02020603050405020304" pitchFamily="18" charset="0"/>
              <a:cs typeface="Times New Roman" panose="02020603050405020304" pitchFamily="18" charset="0"/>
            </a:rPr>
            <a:t>Суицидальное (в том числе </a:t>
          </a:r>
          <a:r>
            <a:rPr lang="ru-RU" sz="2100" kern="1200" dirty="0" err="1">
              <a:solidFill>
                <a:schemeClr val="tx1"/>
              </a:solidFill>
              <a:latin typeface="Times New Roman" panose="02020603050405020304" pitchFamily="18" charset="0"/>
              <a:cs typeface="Times New Roman" panose="02020603050405020304" pitchFamily="18" charset="0"/>
            </a:rPr>
            <a:t>самоповреждающее</a:t>
          </a:r>
          <a:r>
            <a:rPr lang="ru-RU" sz="2100" kern="1200" dirty="0">
              <a:solidFill>
                <a:schemeClr val="tx1"/>
              </a:solidFill>
              <a:latin typeface="Times New Roman" panose="02020603050405020304" pitchFamily="18" charset="0"/>
              <a:cs typeface="Times New Roman" panose="02020603050405020304" pitchFamily="18" charset="0"/>
            </a:rPr>
            <a:t>) поведение</a:t>
          </a:r>
          <a:endParaRPr lang="ru-RU" sz="2100" kern="1200" dirty="0"/>
        </a:p>
      </dsp:txBody>
      <dsp:txXfrm>
        <a:off x="2794000" y="86359"/>
        <a:ext cx="2539999" cy="1524000"/>
      </dsp:txXfrm>
    </dsp:sp>
    <dsp:sp modelId="{B37F9DBF-1736-46C1-A8EA-36AA196E0A8C}">
      <dsp:nvSpPr>
        <dsp:cNvPr id="0" name=""/>
        <dsp:cNvSpPr/>
      </dsp:nvSpPr>
      <dsp:spPr>
        <a:xfrm>
          <a:off x="5587999" y="86359"/>
          <a:ext cx="2539999" cy="1524000"/>
        </a:xfrm>
        <a:prstGeom prst="rect">
          <a:avLst/>
        </a:prstGeom>
        <a:solidFill>
          <a:schemeClr val="accent4">
            <a:lumMod val="20000"/>
            <a:lumOff val="80000"/>
          </a:schemeClr>
        </a:solidFill>
        <a:ln w="19050" cap="rnd" cmpd="sng" algn="ctr">
          <a:solidFill>
            <a:schemeClr val="accent4">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kern="1200" dirty="0">
              <a:solidFill>
                <a:schemeClr val="tx1"/>
              </a:solidFill>
              <a:latin typeface="Times New Roman" panose="02020603050405020304" pitchFamily="18" charset="0"/>
              <a:cs typeface="Times New Roman" panose="02020603050405020304" pitchFamily="18" charset="0"/>
            </a:rPr>
            <a:t>Агрессивное поведение (драки, угрозы, травля)</a:t>
          </a:r>
          <a:endParaRPr lang="ru-RU" sz="2100" kern="1200" dirty="0"/>
        </a:p>
      </dsp:txBody>
      <dsp:txXfrm>
        <a:off x="5587999" y="86359"/>
        <a:ext cx="2539999" cy="1524000"/>
      </dsp:txXfrm>
    </dsp:sp>
    <dsp:sp modelId="{2895463B-A593-4BFE-AC69-DF49FF1E0572}">
      <dsp:nvSpPr>
        <dsp:cNvPr id="0" name=""/>
        <dsp:cNvSpPr/>
      </dsp:nvSpPr>
      <dsp:spPr>
        <a:xfrm>
          <a:off x="878840" y="1864360"/>
          <a:ext cx="2539999" cy="1524000"/>
        </a:xfrm>
        <a:prstGeom prst="rect">
          <a:avLst/>
        </a:prstGeom>
        <a:solidFill>
          <a:schemeClr val="accent4">
            <a:lumMod val="20000"/>
            <a:lumOff val="80000"/>
          </a:schemeClr>
        </a:solidFill>
        <a:ln w="19050" cap="rnd" cmpd="sng" algn="ctr">
          <a:solidFill>
            <a:schemeClr val="accent4">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b="1" kern="1200" dirty="0" err="1">
              <a:solidFill>
                <a:schemeClr val="tx1"/>
              </a:solidFill>
              <a:latin typeface="Times New Roman" panose="02020603050405020304" pitchFamily="18" charset="0"/>
              <a:cs typeface="Times New Roman" panose="02020603050405020304" pitchFamily="18" charset="0"/>
            </a:rPr>
            <a:t>Аддиктивное</a:t>
          </a:r>
          <a:r>
            <a:rPr lang="ru-RU" sz="2100" b="1" kern="1200" dirty="0">
              <a:solidFill>
                <a:schemeClr val="tx1"/>
              </a:solidFill>
              <a:latin typeface="Times New Roman" panose="02020603050405020304" pitchFamily="18" charset="0"/>
              <a:cs typeface="Times New Roman" panose="02020603050405020304" pitchFamily="18" charset="0"/>
            </a:rPr>
            <a:t> (зависимое) поведение</a:t>
          </a:r>
          <a:endParaRPr lang="ru-RU" sz="2100" kern="1200" dirty="0"/>
        </a:p>
      </dsp:txBody>
      <dsp:txXfrm>
        <a:off x="878840" y="1864360"/>
        <a:ext cx="2539999" cy="1524000"/>
      </dsp:txXfrm>
    </dsp:sp>
    <dsp:sp modelId="{53A1EA71-C7E7-46A9-9FD3-90C11C9D2FC4}">
      <dsp:nvSpPr>
        <dsp:cNvPr id="0" name=""/>
        <dsp:cNvSpPr/>
      </dsp:nvSpPr>
      <dsp:spPr>
        <a:xfrm>
          <a:off x="3672840" y="1864360"/>
          <a:ext cx="3576320" cy="1524000"/>
        </a:xfrm>
        <a:prstGeom prst="rect">
          <a:avLst/>
        </a:prstGeom>
        <a:solidFill>
          <a:schemeClr val="accent4">
            <a:lumMod val="20000"/>
            <a:lumOff val="80000"/>
          </a:schemeClr>
        </a:solidFill>
        <a:ln w="19050" cap="rnd" cmpd="sng" algn="ctr">
          <a:solidFill>
            <a:schemeClr val="accent4">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ru-RU" sz="2100" kern="1200" dirty="0" err="1">
              <a:solidFill>
                <a:schemeClr val="tx1"/>
              </a:solidFill>
              <a:latin typeface="Times New Roman" panose="02020603050405020304" pitchFamily="18" charset="0"/>
              <a:cs typeface="Times New Roman" panose="02020603050405020304" pitchFamily="18" charset="0"/>
            </a:rPr>
            <a:t>Делинквентное</a:t>
          </a:r>
          <a:r>
            <a:rPr lang="ru-RU" sz="2100" kern="1200" dirty="0">
              <a:solidFill>
                <a:schemeClr val="tx1"/>
              </a:solidFill>
              <a:latin typeface="Times New Roman" panose="02020603050405020304" pitchFamily="18" charset="0"/>
              <a:cs typeface="Times New Roman" panose="02020603050405020304" pitchFamily="18" charset="0"/>
            </a:rPr>
            <a:t> (противоправное) поведение (воровство, мошенничество, хулиганство и т.п.)</a:t>
          </a:r>
          <a:endParaRPr lang="ru-RU" sz="2100" kern="1200" dirty="0"/>
        </a:p>
      </dsp:txBody>
      <dsp:txXfrm>
        <a:off x="3672840" y="1864360"/>
        <a:ext cx="3576320" cy="152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3B074D-FCD6-4697-B38D-837E25DAC47F}">
      <dsp:nvSpPr>
        <dsp:cNvPr id="0" name=""/>
        <dsp:cNvSpPr/>
      </dsp:nvSpPr>
      <dsp:spPr>
        <a:xfrm>
          <a:off x="3047" y="344818"/>
          <a:ext cx="2970875" cy="576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СОЦИАЛЬНЫЕ </a:t>
          </a:r>
        </a:p>
      </dsp:txBody>
      <dsp:txXfrm>
        <a:off x="3047" y="344818"/>
        <a:ext cx="2970875" cy="576000"/>
      </dsp:txXfrm>
    </dsp:sp>
    <dsp:sp modelId="{0742962E-6EC9-4126-9069-96211EFA576F}">
      <dsp:nvSpPr>
        <dsp:cNvPr id="0" name=""/>
        <dsp:cNvSpPr/>
      </dsp:nvSpPr>
      <dsp:spPr>
        <a:xfrm>
          <a:off x="3047" y="920818"/>
          <a:ext cx="2970875" cy="29422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ru-RU" sz="2000" kern="1200" dirty="0">
              <a:latin typeface="Times New Roman" panose="02020603050405020304" pitchFamily="18" charset="0"/>
              <a:cs typeface="Times New Roman" panose="02020603050405020304" pitchFamily="18" charset="0"/>
            </a:rPr>
            <a:t>направлены на обеспечение условий эффективной социальной адаптации </a:t>
          </a:r>
        </a:p>
        <a:p>
          <a:pPr marL="228600" lvl="1" indent="-228600" algn="l" defTabSz="889000">
            <a:lnSpc>
              <a:spcPct val="90000"/>
            </a:lnSpc>
            <a:spcBef>
              <a:spcPct val="0"/>
            </a:spcBef>
            <a:spcAft>
              <a:spcPct val="15000"/>
            </a:spcAft>
            <a:buChar char="•"/>
          </a:pPr>
          <a:r>
            <a:rPr lang="ru-RU" sz="2000" kern="1200" dirty="0">
              <a:latin typeface="Times New Roman" panose="02020603050405020304" pitchFamily="18" charset="0"/>
              <a:cs typeface="Times New Roman" panose="02020603050405020304" pitchFamily="18" charset="0"/>
            </a:rPr>
            <a:t>формирование ценностных ориентиров и нормативных представлений</a:t>
          </a:r>
        </a:p>
      </dsp:txBody>
      <dsp:txXfrm>
        <a:off x="3047" y="920818"/>
        <a:ext cx="2970875" cy="2942296"/>
      </dsp:txXfrm>
    </dsp:sp>
    <dsp:sp modelId="{F538DC09-0C45-431E-9072-F8045FA2C033}">
      <dsp:nvSpPr>
        <dsp:cNvPr id="0" name=""/>
        <dsp:cNvSpPr/>
      </dsp:nvSpPr>
      <dsp:spPr>
        <a:xfrm>
          <a:off x="3389845" y="344818"/>
          <a:ext cx="2970875" cy="576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ПЕДАГОГИЧЕСКИЕ</a:t>
          </a:r>
        </a:p>
      </dsp:txBody>
      <dsp:txXfrm>
        <a:off x="3389845" y="344818"/>
        <a:ext cx="2970875" cy="576000"/>
      </dsp:txXfrm>
    </dsp:sp>
    <dsp:sp modelId="{F6581DD9-B3F6-4B89-8925-A34E740C0556}">
      <dsp:nvSpPr>
        <dsp:cNvPr id="0" name=""/>
        <dsp:cNvSpPr/>
      </dsp:nvSpPr>
      <dsp:spPr>
        <a:xfrm>
          <a:off x="3553629" y="1089882"/>
          <a:ext cx="2970875" cy="29422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ru-RU" sz="2000" kern="1200" dirty="0">
              <a:latin typeface="Times New Roman" panose="02020603050405020304" pitchFamily="18" charset="0"/>
              <a:cs typeface="Times New Roman" panose="02020603050405020304" pitchFamily="18" charset="0"/>
            </a:rPr>
            <a:t>формирование представлений, норм поведений, оценок, снижающих риск поведения ПАВ</a:t>
          </a:r>
        </a:p>
        <a:p>
          <a:pPr marL="228600" lvl="1" indent="-228600" algn="l" defTabSz="889000">
            <a:lnSpc>
              <a:spcPct val="90000"/>
            </a:lnSpc>
            <a:spcBef>
              <a:spcPct val="0"/>
            </a:spcBef>
            <a:spcAft>
              <a:spcPct val="15000"/>
            </a:spcAft>
            <a:buChar char="•"/>
          </a:pPr>
          <a:r>
            <a:rPr lang="ru-RU" sz="2000" kern="1200" dirty="0">
              <a:latin typeface="Times New Roman" panose="02020603050405020304" pitchFamily="18" charset="0"/>
              <a:cs typeface="Times New Roman" panose="02020603050405020304" pitchFamily="18" charset="0"/>
            </a:rPr>
            <a:t>развитие личностных ресурсов</a:t>
          </a:r>
        </a:p>
      </dsp:txBody>
      <dsp:txXfrm>
        <a:off x="3553629" y="1089882"/>
        <a:ext cx="2970875" cy="2942296"/>
      </dsp:txXfrm>
    </dsp:sp>
    <dsp:sp modelId="{0BD685DA-B42C-417C-B3FF-6C22A9B49008}">
      <dsp:nvSpPr>
        <dsp:cNvPr id="0" name=""/>
        <dsp:cNvSpPr/>
      </dsp:nvSpPr>
      <dsp:spPr>
        <a:xfrm>
          <a:off x="6776644" y="344818"/>
          <a:ext cx="2970875" cy="5760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ru-RU" sz="2000" kern="1200" dirty="0">
              <a:solidFill>
                <a:schemeClr val="tx1"/>
              </a:solidFill>
              <a:latin typeface="Times New Roman" panose="02020603050405020304" pitchFamily="18" charset="0"/>
              <a:cs typeface="Times New Roman" panose="02020603050405020304" pitchFamily="18" charset="0"/>
            </a:rPr>
            <a:t>ПСИХОЛОГИЧЕСКИЕ</a:t>
          </a:r>
        </a:p>
      </dsp:txBody>
      <dsp:txXfrm>
        <a:off x="6776644" y="344818"/>
        <a:ext cx="2970875" cy="576000"/>
      </dsp:txXfrm>
    </dsp:sp>
    <dsp:sp modelId="{4F53F4BC-BE1F-4912-AF22-10BD19935A7C}">
      <dsp:nvSpPr>
        <dsp:cNvPr id="0" name=""/>
        <dsp:cNvSpPr/>
      </dsp:nvSpPr>
      <dsp:spPr>
        <a:xfrm>
          <a:off x="6776644" y="920818"/>
          <a:ext cx="2970875" cy="2942296"/>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ru-RU" sz="2000" kern="1200" dirty="0">
              <a:latin typeface="Times New Roman" panose="02020603050405020304" pitchFamily="18" charset="0"/>
              <a:cs typeface="Times New Roman" panose="02020603050405020304" pitchFamily="18" charset="0"/>
            </a:rPr>
            <a:t>коррекция определенных психологических особенностей у обучающихся, затрудняющих социальную адаптацию и повышающих риск употребления ПАВ </a:t>
          </a:r>
        </a:p>
      </dsp:txBody>
      <dsp:txXfrm>
        <a:off x="6776644" y="920818"/>
        <a:ext cx="2970875" cy="29422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905F4-CC47-4CB3-8F26-D6D58B045BC8}">
      <dsp:nvSpPr>
        <dsp:cNvPr id="0" name=""/>
        <dsp:cNvSpPr/>
      </dsp:nvSpPr>
      <dsp:spPr>
        <a:xfrm rot="16200000">
          <a:off x="1137436" y="-1088947"/>
          <a:ext cx="2872595" cy="5147469"/>
        </a:xfrm>
        <a:prstGeom prst="round1Rect">
          <a:avLst/>
        </a:prstGeom>
        <a:solidFill>
          <a:schemeClr val="accent3">
            <a:lumMod val="60000"/>
            <a:lumOff val="4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ru-RU" sz="2400" kern="1200" dirty="0">
              <a:solidFill>
                <a:schemeClr val="tx1"/>
              </a:solidFill>
              <a:latin typeface="Times New Roman" panose="02020603050405020304" pitchFamily="18" charset="0"/>
              <a:cs typeface="Times New Roman" panose="02020603050405020304" pitchFamily="18" charset="0"/>
            </a:rPr>
            <a:t>Развитие психологических ресурсов личности обучающихся, препятствующих формированию зависимости от ПАВ</a:t>
          </a:r>
        </a:p>
      </dsp:txBody>
      <dsp:txXfrm rot="5400000">
        <a:off x="0" y="48490"/>
        <a:ext cx="5147469" cy="2154447"/>
      </dsp:txXfrm>
    </dsp:sp>
    <dsp:sp modelId="{392E5ACA-ABF0-478F-AA6E-C163AAE81EBD}">
      <dsp:nvSpPr>
        <dsp:cNvPr id="0" name=""/>
        <dsp:cNvSpPr/>
      </dsp:nvSpPr>
      <dsp:spPr>
        <a:xfrm>
          <a:off x="5147469" y="48489"/>
          <a:ext cx="5147469" cy="3066553"/>
        </a:xfrm>
        <a:prstGeom prst="round1Rect">
          <a:avLst/>
        </a:prstGeom>
        <a:solidFill>
          <a:schemeClr val="accent6">
            <a:lumMod val="60000"/>
            <a:lumOff val="4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ru-RU" sz="2400" kern="1200" dirty="0">
              <a:solidFill>
                <a:schemeClr val="tx1"/>
              </a:solidFill>
              <a:latin typeface="Times New Roman" panose="02020603050405020304" pitchFamily="18" charset="0"/>
              <a:cs typeface="Times New Roman" panose="02020603050405020304" pitchFamily="18" charset="0"/>
            </a:rPr>
            <a:t>Формирование психологических и социальных навыков, способствующих формированию системы ценностей и убеждений, обеспечивающий сознательный отказ от злоупотребления ПАВ</a:t>
          </a:r>
        </a:p>
      </dsp:txBody>
      <dsp:txXfrm>
        <a:off x="5147469" y="48489"/>
        <a:ext cx="5147469" cy="2299915"/>
      </dsp:txXfrm>
    </dsp:sp>
    <dsp:sp modelId="{DACA1669-4492-4262-956F-0FF701F57C9F}">
      <dsp:nvSpPr>
        <dsp:cNvPr id="0" name=""/>
        <dsp:cNvSpPr/>
      </dsp:nvSpPr>
      <dsp:spPr>
        <a:xfrm rot="10800000">
          <a:off x="0" y="2921085"/>
          <a:ext cx="5147469" cy="2872595"/>
        </a:xfrm>
        <a:prstGeom prst="round1Rect">
          <a:avLst/>
        </a:prstGeom>
        <a:solidFill>
          <a:schemeClr val="accent4">
            <a:lumMod val="60000"/>
            <a:lumOff val="40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ru-RU" sz="2400" kern="1200" dirty="0">
              <a:solidFill>
                <a:schemeClr val="tx1"/>
              </a:solidFill>
              <a:latin typeface="Times New Roman" panose="02020603050405020304" pitchFamily="18" charset="0"/>
              <a:cs typeface="Times New Roman" panose="02020603050405020304" pitchFamily="18" charset="0"/>
            </a:rPr>
            <a:t>Создание благоприятного доверительного климата и условий для успешной социализации в ученическом коллективе</a:t>
          </a:r>
        </a:p>
      </dsp:txBody>
      <dsp:txXfrm rot="10800000">
        <a:off x="0" y="3639234"/>
        <a:ext cx="5147469" cy="2154447"/>
      </dsp:txXfrm>
    </dsp:sp>
    <dsp:sp modelId="{4D4BBD6F-EB4B-4B11-B4BE-E423E54E617A}">
      <dsp:nvSpPr>
        <dsp:cNvPr id="0" name=""/>
        <dsp:cNvSpPr/>
      </dsp:nvSpPr>
      <dsp:spPr>
        <a:xfrm rot="5400000">
          <a:off x="6284905" y="1783648"/>
          <a:ext cx="2872595" cy="5147469"/>
        </a:xfrm>
        <a:prstGeom prst="round1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ru-RU" sz="2400" kern="1200" dirty="0">
              <a:solidFill>
                <a:schemeClr val="tx1"/>
              </a:solidFill>
              <a:latin typeface="Times New Roman" panose="02020603050405020304" pitchFamily="18" charset="0"/>
              <a:cs typeface="Times New Roman" panose="02020603050405020304" pitchFamily="18" charset="0"/>
            </a:rPr>
            <a:t>Реализация  мероприятий, направленных на раннее выявление незаконного потребления  наркотических средств психотропных веществ, включающих в себя СПТ</a:t>
          </a:r>
        </a:p>
      </dsp:txBody>
      <dsp:txXfrm rot="-5400000">
        <a:off x="5147469" y="3639234"/>
        <a:ext cx="5147469" cy="2154447"/>
      </dsp:txXfrm>
    </dsp:sp>
    <dsp:sp modelId="{2A81E35A-F907-4D11-B9AA-04C305192B99}">
      <dsp:nvSpPr>
        <dsp:cNvPr id="0" name=""/>
        <dsp:cNvSpPr/>
      </dsp:nvSpPr>
      <dsp:spPr>
        <a:xfrm>
          <a:off x="3603228" y="2154447"/>
          <a:ext cx="3088481" cy="1436297"/>
        </a:xfrm>
        <a:prstGeom prst="roundRect">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ru-RU" sz="2000" b="1" kern="1200" dirty="0">
              <a:latin typeface="Times New Roman" panose="02020603050405020304" pitchFamily="18" charset="0"/>
              <a:cs typeface="Times New Roman" panose="02020603050405020304" pitchFamily="18" charset="0"/>
            </a:rPr>
            <a:t>ПСИХОЛОГИЧЕСКИЕ ТЕХНОЛОГИИ</a:t>
          </a:r>
        </a:p>
      </dsp:txBody>
      <dsp:txXfrm>
        <a:off x="3673342" y="2224561"/>
        <a:ext cx="2948253" cy="12960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08DA7E-2572-4B46-9C95-6433D950416D}">
      <dsp:nvSpPr>
        <dsp:cNvPr id="0" name=""/>
        <dsp:cNvSpPr/>
      </dsp:nvSpPr>
      <dsp:spPr>
        <a:xfrm>
          <a:off x="0" y="0"/>
          <a:ext cx="10226455" cy="2024551"/>
        </a:xfrm>
        <a:prstGeom prst="roundRect">
          <a:avLst>
            <a:gd name="adj" fmla="val 1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39AB13-9C19-4843-8D87-4D4172F45C2B}">
      <dsp:nvSpPr>
        <dsp:cNvPr id="0" name=""/>
        <dsp:cNvSpPr/>
      </dsp:nvSpPr>
      <dsp:spPr>
        <a:xfrm>
          <a:off x="306793" y="278013"/>
          <a:ext cx="3004021" cy="1484671"/>
        </a:xfrm>
        <a:prstGeom prst="roundRect">
          <a:avLst>
            <a:gd name="adj" fmla="val 10000"/>
          </a:avLst>
        </a:prstGeom>
        <a:blipFill rotWithShape="1">
          <a:blip xmlns:r="http://schemas.openxmlformats.org/officeDocument/2006/relationships" r:embed="rId1"/>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1A3262-79ED-41E2-8AF9-28FBD16F7226}">
      <dsp:nvSpPr>
        <dsp:cNvPr id="0" name=""/>
        <dsp:cNvSpPr/>
      </dsp:nvSpPr>
      <dsp:spPr>
        <a:xfrm rot="10800000">
          <a:off x="306793" y="2048770"/>
          <a:ext cx="3004021" cy="2442160"/>
        </a:xfrm>
        <a:prstGeom prst="round2SameRect">
          <a:avLst>
            <a:gd name="adj1" fmla="val 10500"/>
            <a:gd name="adj2" fmla="val 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ru-RU" sz="2800" kern="1200" dirty="0">
              <a:solidFill>
                <a:schemeClr val="tx1"/>
              </a:solidFill>
              <a:latin typeface="Times New Roman" panose="02020603050405020304" pitchFamily="18" charset="0"/>
              <a:cs typeface="Times New Roman" panose="02020603050405020304" pitchFamily="18" charset="0"/>
            </a:rPr>
            <a:t>Потребность в межличностном общении, принятии и принадлежности</a:t>
          </a:r>
        </a:p>
      </dsp:txBody>
      <dsp:txXfrm rot="10800000">
        <a:off x="381898" y="2048770"/>
        <a:ext cx="2853811" cy="2367055"/>
      </dsp:txXfrm>
    </dsp:sp>
    <dsp:sp modelId="{BB49A965-E687-4EDD-9344-3C380F6FA15B}">
      <dsp:nvSpPr>
        <dsp:cNvPr id="0" name=""/>
        <dsp:cNvSpPr/>
      </dsp:nvSpPr>
      <dsp:spPr>
        <a:xfrm>
          <a:off x="3611216" y="374213"/>
          <a:ext cx="3004021" cy="1484671"/>
        </a:xfrm>
        <a:prstGeom prst="roundRect">
          <a:avLst>
            <a:gd name="adj" fmla="val 10000"/>
          </a:avLst>
        </a:prstGeom>
        <a:blipFill rotWithShape="1">
          <a:blip xmlns:r="http://schemas.openxmlformats.org/officeDocument/2006/relationships" r:embed="rId2"/>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880A17-88F0-424E-80DC-F7C7828E5BA3}">
      <dsp:nvSpPr>
        <dsp:cNvPr id="0" name=""/>
        <dsp:cNvSpPr/>
      </dsp:nvSpPr>
      <dsp:spPr>
        <a:xfrm rot="10800000">
          <a:off x="3754178" y="2337372"/>
          <a:ext cx="3004021" cy="2057358"/>
        </a:xfrm>
        <a:prstGeom prst="round2SameRect">
          <a:avLst>
            <a:gd name="adj1" fmla="val 10500"/>
            <a:gd name="adj2" fmla="val 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t" anchorCtr="0">
          <a:noAutofit/>
        </a:bodyPr>
        <a:lstStyle/>
        <a:p>
          <a:pPr marL="0" lvl="0" indent="0" algn="ctr" defTabSz="1244600">
            <a:lnSpc>
              <a:spcPct val="90000"/>
            </a:lnSpc>
            <a:spcBef>
              <a:spcPct val="0"/>
            </a:spcBef>
            <a:spcAft>
              <a:spcPct val="35000"/>
            </a:spcAft>
            <a:buNone/>
          </a:pPr>
          <a:r>
            <a:rPr lang="ru-RU" sz="2800" kern="1200" dirty="0">
              <a:solidFill>
                <a:schemeClr val="tx1"/>
              </a:solidFill>
              <a:latin typeface="Times New Roman" panose="02020603050405020304" pitchFamily="18" charset="0"/>
              <a:cs typeface="Times New Roman" panose="02020603050405020304" pitchFamily="18" charset="0"/>
            </a:rPr>
            <a:t>Потребность в достижении, познании</a:t>
          </a:r>
        </a:p>
      </dsp:txBody>
      <dsp:txXfrm rot="10800000">
        <a:off x="3817449" y="2337372"/>
        <a:ext cx="2877479" cy="1994087"/>
      </dsp:txXfrm>
    </dsp:sp>
    <dsp:sp modelId="{0ED6D3F4-D5FA-4E12-9E3D-920181BF5179}">
      <dsp:nvSpPr>
        <dsp:cNvPr id="0" name=""/>
        <dsp:cNvSpPr/>
      </dsp:nvSpPr>
      <dsp:spPr>
        <a:xfrm>
          <a:off x="6915640" y="269940"/>
          <a:ext cx="3004021" cy="1484671"/>
        </a:xfrm>
        <a:prstGeom prst="roundRect">
          <a:avLst>
            <a:gd name="adj" fmla="val 10000"/>
          </a:avLst>
        </a:prstGeom>
        <a:blipFill rotWithShape="1">
          <a:blip xmlns:r="http://schemas.openxmlformats.org/officeDocument/2006/relationships" r:embed="rId3"/>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8882225-3491-48FB-AE55-4BB25CB95301}">
      <dsp:nvSpPr>
        <dsp:cNvPr id="0" name=""/>
        <dsp:cNvSpPr/>
      </dsp:nvSpPr>
      <dsp:spPr>
        <a:xfrm rot="10800000">
          <a:off x="7076475" y="2024551"/>
          <a:ext cx="3004021" cy="2474452"/>
        </a:xfrm>
        <a:prstGeom prst="round2SameRect">
          <a:avLst>
            <a:gd name="adj1" fmla="val 10500"/>
            <a:gd name="adj2" fmla="val 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ru-RU" sz="2400" kern="1200" dirty="0">
              <a:solidFill>
                <a:schemeClr val="tx1"/>
              </a:solidFill>
              <a:latin typeface="Times New Roman" panose="02020603050405020304" pitchFamily="18" charset="0"/>
              <a:cs typeface="Times New Roman" panose="02020603050405020304" pitchFamily="18" charset="0"/>
            </a:rPr>
            <a:t>Потребность в </a:t>
          </a:r>
          <a:r>
            <a:rPr lang="ru-RU" sz="2400" kern="1200" dirty="0" err="1">
              <a:solidFill>
                <a:schemeClr val="tx1"/>
              </a:solidFill>
              <a:latin typeface="Times New Roman" panose="02020603050405020304" pitchFamily="18" charset="0"/>
              <a:cs typeface="Times New Roman" panose="02020603050405020304" pitchFamily="18" charset="0"/>
            </a:rPr>
            <a:t>самоактуализации,раскрытие</a:t>
          </a:r>
          <a:r>
            <a:rPr lang="ru-RU" sz="2400" kern="1200" dirty="0">
              <a:solidFill>
                <a:schemeClr val="tx1"/>
              </a:solidFill>
              <a:latin typeface="Times New Roman" panose="02020603050405020304" pitchFamily="18" charset="0"/>
              <a:cs typeface="Times New Roman" panose="02020603050405020304" pitchFamily="18" charset="0"/>
            </a:rPr>
            <a:t> своего личностного и творческого потенциала  </a:t>
          </a:r>
        </a:p>
      </dsp:txBody>
      <dsp:txXfrm rot="10800000">
        <a:off x="7152573" y="2024551"/>
        <a:ext cx="2851825" cy="239835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366450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1319572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227046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66BA1922-7C5A-49C8-A702-1C81226EF449}" type="datetimeFigureOut">
              <a:rPr lang="ru-RU" smtClean="0"/>
              <a:t>28.10.2024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2401743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66BA1922-7C5A-49C8-A702-1C81226EF449}" type="datetimeFigureOut">
              <a:rPr lang="ru-RU" smtClean="0"/>
              <a:t>28.10.2024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3215249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66BA1922-7C5A-49C8-A702-1C81226EF449}" type="datetimeFigureOut">
              <a:rPr lang="ru-RU" smtClean="0"/>
              <a:t>28.10.2024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2472187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BA1922-7C5A-49C8-A702-1C81226EF449}" type="datetimeFigureOut">
              <a:rPr lang="ru-RU" smtClean="0"/>
              <a:t>28.10.2024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3180872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66BA1922-7C5A-49C8-A702-1C81226EF449}" type="datetimeFigureOut">
              <a:rPr lang="ru-RU" smtClean="0"/>
              <a:t>28.10.2024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976964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66BA1922-7C5A-49C8-A702-1C81226EF449}" type="datetimeFigureOut">
              <a:rPr lang="ru-RU" smtClean="0"/>
              <a:t>28.10.2024</a:t>
            </a:fld>
            <a:endParaRPr lang="ru-RU"/>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3112390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2799805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68450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40350467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30871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2897844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17494226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66BA1922-7C5A-49C8-A702-1C81226EF449}" type="datetimeFigureOut">
              <a:rPr lang="ru-RU" smtClean="0"/>
              <a:t>28.10.2024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FD984DD-54A7-4C06-AEF9-2A6D798FCB08}" type="slidenum">
              <a:rPr lang="ru-RU" smtClean="0"/>
              <a:t>‹#›</a:t>
            </a:fld>
            <a:endParaRPr lang="ru-RU"/>
          </a:p>
        </p:txBody>
      </p:sp>
    </p:spTree>
    <p:extLst>
      <p:ext uri="{BB962C8B-B14F-4D97-AF65-F5344CB8AC3E}">
        <p14:creationId xmlns:p14="http://schemas.microsoft.com/office/powerpoint/2010/main" val="3786803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6BA1922-7C5A-49C8-A702-1C81226EF449}" type="datetimeFigureOut">
              <a:rPr lang="ru-RU" smtClean="0"/>
              <a:t>28.10.2024</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4FD984DD-54A7-4C06-AEF9-2A6D798FCB08}" type="slidenum">
              <a:rPr lang="ru-RU" smtClean="0"/>
              <a:t>‹#›</a:t>
            </a:fld>
            <a:endParaRPr lang="ru-RU"/>
          </a:p>
        </p:txBody>
      </p:sp>
    </p:spTree>
    <p:extLst>
      <p:ext uri="{BB962C8B-B14F-4D97-AF65-F5344CB8AC3E}">
        <p14:creationId xmlns:p14="http://schemas.microsoft.com/office/powerpoint/2010/main" val="2329085980"/>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 id="2147483806" r:id="rId12"/>
    <p:sldLayoutId id="2147483807" r:id="rId13"/>
    <p:sldLayoutId id="2147483808" r:id="rId14"/>
    <p:sldLayoutId id="2147483809" r:id="rId15"/>
    <p:sldLayoutId id="2147483810"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2.jp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73456" y="682387"/>
            <a:ext cx="10058400" cy="3753135"/>
          </a:xfrm>
        </p:spPr>
        <p:txBody>
          <a:bodyPr>
            <a:normAutofit/>
          </a:bodyPr>
          <a:lstStyle/>
          <a:p>
            <a:pPr algn="ctr"/>
            <a:br>
              <a:rPr lang="ru-RU" sz="2000" dirty="0">
                <a:solidFill>
                  <a:schemeClr val="tx1"/>
                </a:solidFill>
                <a:latin typeface="Times New Roman" panose="02020603050405020304" pitchFamily="18" charset="0"/>
                <a:cs typeface="Times New Roman" panose="02020603050405020304" pitchFamily="18" charset="0"/>
              </a:rPr>
            </a:br>
            <a:br>
              <a:rPr lang="ru-RU" sz="1600" dirty="0">
                <a:solidFill>
                  <a:schemeClr val="tx1"/>
                </a:solidFill>
                <a:latin typeface="Times New Roman" panose="02020603050405020304" pitchFamily="18" charset="0"/>
                <a:cs typeface="Times New Roman" panose="02020603050405020304" pitchFamily="18" charset="0"/>
              </a:rPr>
            </a:br>
            <a:br>
              <a:rPr lang="ru-RU" sz="1600" dirty="0">
                <a:solidFill>
                  <a:schemeClr val="tx1"/>
                </a:solidFill>
                <a:latin typeface="Times New Roman" panose="02020603050405020304" pitchFamily="18" charset="0"/>
                <a:cs typeface="Times New Roman" panose="02020603050405020304" pitchFamily="18" charset="0"/>
              </a:rPr>
            </a:br>
            <a:br>
              <a:rPr lang="ru-RU" sz="1600" dirty="0">
                <a:solidFill>
                  <a:schemeClr val="tx1"/>
                </a:solidFill>
                <a:latin typeface="Times New Roman" panose="02020603050405020304" pitchFamily="18" charset="0"/>
                <a:cs typeface="Times New Roman" panose="02020603050405020304" pitchFamily="18" charset="0"/>
              </a:rPr>
            </a:br>
            <a:br>
              <a:rPr lang="ru-RU" sz="1600" dirty="0">
                <a:solidFill>
                  <a:schemeClr val="tx1"/>
                </a:solidFill>
                <a:latin typeface="Times New Roman" panose="02020603050405020304" pitchFamily="18" charset="0"/>
                <a:cs typeface="Times New Roman" panose="02020603050405020304" pitchFamily="18" charset="0"/>
              </a:rPr>
            </a:br>
            <a:br>
              <a:rPr lang="ru-RU" sz="1600" dirty="0">
                <a:solidFill>
                  <a:schemeClr val="tx1"/>
                </a:solidFill>
                <a:latin typeface="Times New Roman" panose="02020603050405020304" pitchFamily="18" charset="0"/>
                <a:cs typeface="Times New Roman" panose="02020603050405020304" pitchFamily="18" charset="0"/>
              </a:rPr>
            </a:br>
            <a:r>
              <a:rPr lang="ru-RU" sz="3200" b="1" dirty="0">
                <a:latin typeface="Times New Roman" panose="02020603050405020304" pitchFamily="18" charset="0"/>
                <a:cs typeface="Times New Roman" panose="02020603050405020304" pitchFamily="18" charset="0"/>
              </a:rPr>
              <a:t>Последовательность действий педагога и администрации образовательной организации при подозрении злоупотребления ПАВ обучающимися</a:t>
            </a:r>
          </a:p>
        </p:txBody>
      </p:sp>
      <p:sp>
        <p:nvSpPr>
          <p:cNvPr id="3" name="Подзаголовок 2"/>
          <p:cNvSpPr>
            <a:spLocks noGrp="1"/>
          </p:cNvSpPr>
          <p:nvPr>
            <p:ph type="subTitle" idx="1"/>
          </p:nvPr>
        </p:nvSpPr>
        <p:spPr>
          <a:xfrm>
            <a:off x="2019188" y="5008727"/>
            <a:ext cx="7766936" cy="1119117"/>
          </a:xfrm>
        </p:spPr>
        <p:txBody>
          <a:bodyPr>
            <a:normAutofit/>
          </a:bodyPr>
          <a:lstStyle/>
          <a:p>
            <a:pPr algn="ctr"/>
            <a:endParaRPr lang="ru-RU" dirty="0">
              <a:solidFill>
                <a:schemeClr val="tx1"/>
              </a:solidFill>
              <a:latin typeface="Times New Roman" panose="02020603050405020304" pitchFamily="18" charset="0"/>
              <a:cs typeface="Times New Roman" panose="02020603050405020304" pitchFamily="18" charset="0"/>
            </a:endParaRPr>
          </a:p>
          <a:p>
            <a:pPr algn="ct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0531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Скругленный прямоугольник 1"/>
          <p:cNvSpPr/>
          <p:nvPr/>
        </p:nvSpPr>
        <p:spPr>
          <a:xfrm>
            <a:off x="1546860" y="152400"/>
            <a:ext cx="9098280" cy="1478280"/>
          </a:xfrm>
          <a:prstGeom prst="roundRect">
            <a:avLst/>
          </a:prstGeom>
          <a:solidFill>
            <a:schemeClr val="accent5">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Отклоняющееся (</a:t>
            </a:r>
            <a:r>
              <a:rPr lang="ru-RU" b="1" dirty="0" err="1">
                <a:solidFill>
                  <a:schemeClr val="tx1"/>
                </a:solidFill>
                <a:latin typeface="Times New Roman" panose="02020603050405020304" pitchFamily="18" charset="0"/>
                <a:cs typeface="Times New Roman" panose="02020603050405020304" pitchFamily="18" charset="0"/>
              </a:rPr>
              <a:t>девиантное</a:t>
            </a:r>
            <a:r>
              <a:rPr lang="ru-RU" b="1" dirty="0">
                <a:solidFill>
                  <a:schemeClr val="tx1"/>
                </a:solidFill>
                <a:latin typeface="Times New Roman" panose="02020603050405020304" pitchFamily="18" charset="0"/>
                <a:cs typeface="Times New Roman" panose="02020603050405020304" pitchFamily="18" charset="0"/>
              </a:rPr>
              <a:t>) поведение </a:t>
            </a:r>
            <a:r>
              <a:rPr lang="ru-RU" dirty="0">
                <a:solidFill>
                  <a:schemeClr val="tx1"/>
                </a:solidFill>
                <a:latin typeface="Times New Roman" panose="02020603050405020304" pitchFamily="18" charset="0"/>
                <a:cs typeface="Times New Roman" panose="02020603050405020304" pitchFamily="18" charset="0"/>
              </a:rPr>
              <a:t>–это постоянно, стойко повторяющееся поведение, не соответствующее общепринятым нормам и наносящее ущерб самому человеку, окружающим людям и имуществу</a:t>
            </a:r>
            <a:endParaRPr lang="ru-RU" dirty="0"/>
          </a:p>
        </p:txBody>
      </p:sp>
      <p:graphicFrame>
        <p:nvGraphicFramePr>
          <p:cNvPr id="5" name="Схема 4"/>
          <p:cNvGraphicFramePr/>
          <p:nvPr>
            <p:extLst>
              <p:ext uri="{D42A27DB-BD31-4B8C-83A1-F6EECF244321}">
                <p14:modId xmlns:p14="http://schemas.microsoft.com/office/powerpoint/2010/main" val="402552370"/>
              </p:ext>
            </p:extLst>
          </p:nvPr>
        </p:nvGraphicFramePr>
        <p:xfrm>
          <a:off x="2032000" y="2987040"/>
          <a:ext cx="8128000" cy="3474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Скругленный прямоугольник 5"/>
          <p:cNvSpPr/>
          <p:nvPr/>
        </p:nvSpPr>
        <p:spPr>
          <a:xfrm>
            <a:off x="3032760" y="1630680"/>
            <a:ext cx="6294120" cy="914400"/>
          </a:xfrm>
          <a:prstGeom prst="roundRect">
            <a:avLst/>
          </a:prstGeom>
          <a:solidFill>
            <a:schemeClr val="accent5">
              <a:lumMod val="20000"/>
              <a:lumOff val="8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Виды отклоняющегося (девиантного) поведения</a:t>
            </a:r>
          </a:p>
        </p:txBody>
      </p:sp>
    </p:spTree>
    <p:extLst>
      <p:ext uri="{BB962C8B-B14F-4D97-AF65-F5344CB8AC3E}">
        <p14:creationId xmlns:p14="http://schemas.microsoft.com/office/powerpoint/2010/main" val="2178700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err="1">
                <a:solidFill>
                  <a:schemeClr val="accent1">
                    <a:lumMod val="50000"/>
                  </a:schemeClr>
                </a:solidFill>
                <a:latin typeface="Times New Roman" panose="02020603050405020304" pitchFamily="18" charset="0"/>
                <a:cs typeface="Times New Roman" panose="02020603050405020304" pitchFamily="18" charset="0"/>
              </a:rPr>
              <a:t>Аддиктивное</a:t>
            </a:r>
            <a:r>
              <a:rPr lang="ru-RU" b="1" dirty="0">
                <a:solidFill>
                  <a:schemeClr val="accent1">
                    <a:lumMod val="50000"/>
                  </a:schemeClr>
                </a:solidFill>
                <a:latin typeface="Times New Roman" panose="02020603050405020304" pitchFamily="18" charset="0"/>
                <a:cs typeface="Times New Roman" panose="02020603050405020304" pitchFamily="18" charset="0"/>
              </a:rPr>
              <a:t> (зависимое поведение) </a:t>
            </a:r>
          </a:p>
        </p:txBody>
      </p:sp>
      <p:sp>
        <p:nvSpPr>
          <p:cNvPr id="3" name="Объект 2"/>
          <p:cNvSpPr>
            <a:spLocks noGrp="1"/>
          </p:cNvSpPr>
          <p:nvPr>
            <p:ph idx="1"/>
          </p:nvPr>
        </p:nvSpPr>
        <p:spPr>
          <a:xfrm>
            <a:off x="677333" y="2160589"/>
            <a:ext cx="9326475" cy="3880773"/>
          </a:xfrm>
        </p:spPr>
        <p:txBody>
          <a:bodyPr/>
          <a:lstStyle/>
          <a:p>
            <a:pPr marL="0" indent="0" algn="just">
              <a:buNone/>
            </a:pPr>
            <a:r>
              <a:rPr lang="ru-RU" dirty="0"/>
              <a:t>	</a:t>
            </a:r>
            <a:r>
              <a:rPr lang="ru-RU" sz="2400" dirty="0" err="1">
                <a:solidFill>
                  <a:schemeClr val="tx1"/>
                </a:solidFill>
                <a:latin typeface="Times New Roman" panose="02020603050405020304" pitchFamily="18" charset="0"/>
                <a:cs typeface="Times New Roman" panose="02020603050405020304" pitchFamily="18" charset="0"/>
              </a:rPr>
              <a:t>Аддиктивное</a:t>
            </a:r>
            <a:r>
              <a:rPr lang="ru-RU" sz="2400" dirty="0">
                <a:solidFill>
                  <a:schemeClr val="tx1"/>
                </a:solidFill>
                <a:latin typeface="Times New Roman" panose="02020603050405020304" pitchFamily="18" charset="0"/>
                <a:cs typeface="Times New Roman" panose="02020603050405020304" pitchFamily="18" charset="0"/>
              </a:rPr>
              <a:t> поведение — форма деструктивного поведения, которая приносит вред самому человеку и обществу. Это уход от реальности посредством изменения своего психического состояния. Средством для этого изменения чаще всего являются алкоголь, наркотики, курительные смеси, </a:t>
            </a:r>
            <a:r>
              <a:rPr lang="ru-RU" sz="2400" dirty="0" err="1">
                <a:solidFill>
                  <a:schemeClr val="tx1"/>
                </a:solidFill>
                <a:latin typeface="Times New Roman" panose="02020603050405020304" pitchFamily="18" charset="0"/>
                <a:cs typeface="Times New Roman" panose="02020603050405020304" pitchFamily="18" charset="0"/>
              </a:rPr>
              <a:t>психоактивные</a:t>
            </a:r>
            <a:r>
              <a:rPr lang="ru-RU" sz="2400" dirty="0">
                <a:solidFill>
                  <a:schemeClr val="tx1"/>
                </a:solidFill>
                <a:latin typeface="Times New Roman" panose="02020603050405020304" pitchFamily="18" charset="0"/>
                <a:cs typeface="Times New Roman" panose="02020603050405020304" pitchFamily="18" charset="0"/>
              </a:rPr>
              <a:t> вещества и т. д (химическая зависимость). Нехимическая зависимость – пищевая, компьютерная, интернет-зависимость.</a:t>
            </a:r>
          </a:p>
          <a:p>
            <a:pPr marL="0" indent="0" algn="just">
              <a:buNone/>
            </a:pPr>
            <a:r>
              <a:rPr lang="ru-RU" sz="2400" dirty="0">
                <a:solidFill>
                  <a:schemeClr val="tx1"/>
                </a:solidFill>
                <a:latin typeface="Times New Roman" panose="02020603050405020304" pitchFamily="18" charset="0"/>
                <a:cs typeface="Times New Roman" panose="02020603050405020304" pitchFamily="18" charset="0"/>
              </a:rPr>
              <a:t>Отличительная особенность формирования </a:t>
            </a:r>
            <a:r>
              <a:rPr lang="ru-RU" sz="2400" dirty="0" err="1">
                <a:solidFill>
                  <a:schemeClr val="tx1"/>
                </a:solidFill>
                <a:latin typeface="Times New Roman" panose="02020603050405020304" pitchFamily="18" charset="0"/>
                <a:cs typeface="Times New Roman" panose="02020603050405020304" pitchFamily="18" charset="0"/>
              </a:rPr>
              <a:t>аддиктивного</a:t>
            </a:r>
            <a:r>
              <a:rPr lang="ru-RU" sz="2400" dirty="0">
                <a:solidFill>
                  <a:schemeClr val="tx1"/>
                </a:solidFill>
                <a:latin typeface="Times New Roman" panose="02020603050405020304" pitchFamily="18" charset="0"/>
                <a:cs typeface="Times New Roman" panose="02020603050405020304" pitchFamily="18" charset="0"/>
              </a:rPr>
              <a:t> поведения – один вид зависимости может сочетаться с другими, одна форма зависимости может переходить в другую.</a:t>
            </a:r>
          </a:p>
        </p:txBody>
      </p:sp>
    </p:spTree>
    <p:extLst>
      <p:ext uri="{BB962C8B-B14F-4D97-AF65-F5344CB8AC3E}">
        <p14:creationId xmlns:p14="http://schemas.microsoft.com/office/powerpoint/2010/main" val="3724903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786515" y="1930400"/>
            <a:ext cx="9694965" cy="4456752"/>
          </a:xfrm>
        </p:spPr>
        <p:txBody>
          <a:bodyPr>
            <a:normAutofit lnSpcReduction="10000"/>
          </a:bodyPr>
          <a:lstStyle/>
          <a:p>
            <a:pPr marL="0" indent="0" algn="ctr">
              <a:buNone/>
            </a:pPr>
            <a:r>
              <a:rPr lang="ru-RU" sz="2000" b="1" dirty="0">
                <a:solidFill>
                  <a:schemeClr val="tx1"/>
                </a:solidFill>
                <a:latin typeface="Times New Roman" panose="02020603050405020304" pitchFamily="18" charset="0"/>
                <a:cs typeface="Times New Roman" panose="02020603050405020304" pitchFamily="18" charset="0"/>
              </a:rPr>
              <a:t>Признаки нахождения обучающегося в состоянии алкогольного или наркотического опьянения:</a:t>
            </a:r>
          </a:p>
          <a:p>
            <a:r>
              <a:rPr lang="ru-RU" sz="2000" dirty="0">
                <a:solidFill>
                  <a:schemeClr val="tx1"/>
                </a:solidFill>
                <a:latin typeface="Times New Roman" panose="02020603050405020304" pitchFamily="18" charset="0"/>
                <a:cs typeface="Times New Roman" panose="02020603050405020304" pitchFamily="18" charset="0"/>
              </a:rPr>
              <a:t>бледность или покраснение лица,  кожных покровов;</a:t>
            </a:r>
          </a:p>
          <a:p>
            <a:r>
              <a:rPr lang="ru-RU" sz="2000" dirty="0">
                <a:solidFill>
                  <a:schemeClr val="tx1"/>
                </a:solidFill>
                <a:latin typeface="Times New Roman" panose="02020603050405020304" pitchFamily="18" charset="0"/>
                <a:cs typeface="Times New Roman" panose="02020603050405020304" pitchFamily="18" charset="0"/>
              </a:rPr>
              <a:t>замедленная или ускоренная речь;</a:t>
            </a:r>
          </a:p>
          <a:p>
            <a:r>
              <a:rPr lang="ru-RU" sz="2000" dirty="0">
                <a:solidFill>
                  <a:schemeClr val="tx1"/>
                </a:solidFill>
                <a:latin typeface="Times New Roman" panose="02020603050405020304" pitchFamily="18" charset="0"/>
                <a:cs typeface="Times New Roman" panose="02020603050405020304" pitchFamily="18" charset="0"/>
              </a:rPr>
              <a:t>запах табака, алкоголя или иной непривычный запах, исходящий от учащегося</a:t>
            </a:r>
          </a:p>
          <a:p>
            <a:r>
              <a:rPr lang="ru-RU" sz="2000" dirty="0">
                <a:solidFill>
                  <a:schemeClr val="tx1"/>
                </a:solidFill>
                <a:latin typeface="Times New Roman" panose="02020603050405020304" pitchFamily="18" charset="0"/>
                <a:cs typeface="Times New Roman" panose="02020603050405020304" pitchFamily="18" charset="0"/>
              </a:rPr>
              <a:t>вялость, сонливость;</a:t>
            </a:r>
          </a:p>
          <a:p>
            <a:r>
              <a:rPr lang="ru-RU" sz="2000" dirty="0">
                <a:solidFill>
                  <a:schemeClr val="tx1"/>
                </a:solidFill>
                <a:latin typeface="Times New Roman" panose="02020603050405020304" pitchFamily="18" charset="0"/>
                <a:cs typeface="Times New Roman" panose="02020603050405020304" pitchFamily="18" charset="0"/>
              </a:rPr>
              <a:t>нарушение координации движений, шатающаяся походка;</a:t>
            </a:r>
          </a:p>
          <a:p>
            <a:r>
              <a:rPr lang="ru-RU" sz="2000" dirty="0">
                <a:solidFill>
                  <a:schemeClr val="tx1"/>
                </a:solidFill>
                <a:latin typeface="Times New Roman" panose="02020603050405020304" pitchFamily="18" charset="0"/>
                <a:cs typeface="Times New Roman" panose="02020603050405020304" pitchFamily="18" charset="0"/>
              </a:rPr>
              <a:t>покраснение глаз;</a:t>
            </a:r>
          </a:p>
          <a:p>
            <a:r>
              <a:rPr lang="ru-RU" sz="2000" dirty="0">
                <a:solidFill>
                  <a:schemeClr val="tx1"/>
                </a:solidFill>
                <a:latin typeface="Times New Roman" panose="02020603050405020304" pitchFamily="18" charset="0"/>
                <a:cs typeface="Times New Roman" panose="02020603050405020304" pitchFamily="18" charset="0"/>
              </a:rPr>
              <a:t>«мутный» взгляд или суженные зрачки;</a:t>
            </a:r>
          </a:p>
          <a:p>
            <a:r>
              <a:rPr lang="ru-RU" sz="2000" dirty="0">
                <a:solidFill>
                  <a:schemeClr val="tx1"/>
                </a:solidFill>
                <a:latin typeface="Times New Roman" panose="02020603050405020304" pitchFamily="18" charset="0"/>
                <a:cs typeface="Times New Roman" panose="02020603050405020304" pitchFamily="18" charset="0"/>
              </a:rPr>
              <a:t>агрессивная реакция на замечание;</a:t>
            </a:r>
          </a:p>
          <a:p>
            <a:r>
              <a:rPr lang="ru-RU" sz="2000" dirty="0">
                <a:solidFill>
                  <a:schemeClr val="tx1"/>
                </a:solidFill>
                <a:latin typeface="Times New Roman" panose="02020603050405020304" pitchFamily="18" charset="0"/>
                <a:cs typeface="Times New Roman" panose="02020603050405020304" pitchFamily="18" charset="0"/>
              </a:rPr>
              <a:t>повышенная активность, возбудимость</a:t>
            </a:r>
          </a:p>
          <a:p>
            <a:endParaRPr lang="ru-RU" dirty="0"/>
          </a:p>
          <a:p>
            <a:endParaRPr lang="ru-RU" dirty="0"/>
          </a:p>
          <a:p>
            <a:endParaRPr lang="ru-RU" dirty="0"/>
          </a:p>
        </p:txBody>
      </p:sp>
      <p:sp>
        <p:nvSpPr>
          <p:cNvPr id="5" name="Скругленный прямоугольник 4"/>
          <p:cNvSpPr/>
          <p:nvPr/>
        </p:nvSpPr>
        <p:spPr>
          <a:xfrm>
            <a:off x="1143000" y="411480"/>
            <a:ext cx="9616440" cy="97536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dirty="0">
                <a:solidFill>
                  <a:schemeClr val="accent1">
                    <a:lumMod val="50000"/>
                  </a:schemeClr>
                </a:solidFill>
                <a:latin typeface="Times New Roman" panose="02020603050405020304" pitchFamily="18" charset="0"/>
                <a:cs typeface="Times New Roman" panose="02020603050405020304" pitchFamily="18" charset="0"/>
              </a:rPr>
              <a:t>Действия педагога образовательного учреждения, при подозрении нахождения обучающегося в состоянии алкогольного или наркотического опьянения</a:t>
            </a:r>
            <a:endParaRPr lang="ru-RU" dirty="0">
              <a:solidFill>
                <a:schemeClr val="accent1">
                  <a:lumMod val="50000"/>
                </a:schemeClr>
              </a:solidFill>
            </a:endParaRPr>
          </a:p>
        </p:txBody>
      </p:sp>
    </p:spTree>
    <p:extLst>
      <p:ext uri="{BB962C8B-B14F-4D97-AF65-F5344CB8AC3E}">
        <p14:creationId xmlns:p14="http://schemas.microsoft.com/office/powerpoint/2010/main" val="1609353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050878"/>
            <a:ext cx="8596668" cy="879522"/>
          </a:xfrm>
        </p:spPr>
        <p:txBody>
          <a:bodyPr>
            <a:normAutofit/>
          </a:bodyPr>
          <a:lstStyle/>
          <a:p>
            <a:r>
              <a:rPr lang="ru-RU" sz="2800" b="1" dirty="0">
                <a:solidFill>
                  <a:schemeClr val="tx1"/>
                </a:solidFill>
                <a:latin typeface="Times New Roman" panose="02020603050405020304" pitchFamily="18" charset="0"/>
                <a:cs typeface="Times New Roman" panose="02020603050405020304" pitchFamily="18" charset="0"/>
              </a:rPr>
              <a:t>Возможные токсические реакции:</a:t>
            </a:r>
          </a:p>
        </p:txBody>
      </p:sp>
      <p:sp>
        <p:nvSpPr>
          <p:cNvPr id="3" name="Объект 2"/>
          <p:cNvSpPr>
            <a:spLocks noGrp="1"/>
          </p:cNvSpPr>
          <p:nvPr>
            <p:ph idx="1"/>
          </p:nvPr>
        </p:nvSpPr>
        <p:spPr/>
        <p:txBody>
          <a:bodyPr>
            <a:normAutofit/>
          </a:bodyPr>
          <a:lstStyle/>
          <a:p>
            <a:r>
              <a:rPr lang="ru-RU" sz="2400" dirty="0">
                <a:solidFill>
                  <a:schemeClr val="tx1"/>
                </a:solidFill>
                <a:latin typeface="Times New Roman" panose="02020603050405020304" pitchFamily="18" charset="0"/>
                <a:cs typeface="Times New Roman" panose="02020603050405020304" pitchFamily="18" charset="0"/>
              </a:rPr>
              <a:t>тошнота, рвота, </a:t>
            </a:r>
            <a:endParaRPr lang="ru-RU"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endParaRPr>
          </a:p>
          <a:p>
            <a:r>
              <a:rPr lang="ru-RU" sz="2400" dirty="0">
                <a:solidFill>
                  <a:schemeClr val="tx1"/>
                </a:solidFill>
                <a:latin typeface="Times New Roman" panose="02020603050405020304" pitchFamily="18" charset="0"/>
                <a:cs typeface="Times New Roman" panose="02020603050405020304" pitchFamily="18" charset="0"/>
              </a:rPr>
              <a:t> резкий скачок артериального давления, </a:t>
            </a:r>
            <a:endParaRPr lang="ru-RU"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endParaRPr>
          </a:p>
          <a:p>
            <a:r>
              <a:rPr lang="ru-RU" sz="2400" dirty="0">
                <a:solidFill>
                  <a:schemeClr val="tx1"/>
                </a:solidFill>
                <a:latin typeface="Times New Roman" panose="02020603050405020304" pitchFamily="18" charset="0"/>
                <a:cs typeface="Times New Roman" panose="02020603050405020304" pitchFamily="18" charset="0"/>
              </a:rPr>
              <a:t> учащенное сердцебиение,  потеря сознания, вплоть до комы, </a:t>
            </a:r>
            <a:endParaRPr lang="ru-RU" sz="2400" dirty="0">
              <a:solidFill>
                <a:schemeClr val="tx1"/>
              </a:solidFill>
              <a:latin typeface="Times New Roman" panose="02020603050405020304" pitchFamily="18" charset="0"/>
              <a:cs typeface="Times New Roman" panose="02020603050405020304" pitchFamily="18" charset="0"/>
              <a:sym typeface="Symbol" panose="05050102010706020507" pitchFamily="18" charset="2"/>
            </a:endParaRPr>
          </a:p>
          <a:p>
            <a:r>
              <a:rPr lang="ru-RU" sz="2400" dirty="0">
                <a:solidFill>
                  <a:schemeClr val="tx1"/>
                </a:solidFill>
                <a:latin typeface="Times New Roman" panose="02020603050405020304" pitchFamily="18" charset="0"/>
                <a:cs typeface="Times New Roman" panose="02020603050405020304" pitchFamily="18" charset="0"/>
              </a:rPr>
              <a:t> судороги</a:t>
            </a:r>
          </a:p>
          <a:p>
            <a:r>
              <a:rPr lang="ru-RU" sz="2400" dirty="0">
                <a:solidFill>
                  <a:schemeClr val="tx1"/>
                </a:solidFill>
                <a:latin typeface="Times New Roman" panose="02020603050405020304" pitchFamily="18" charset="0"/>
                <a:cs typeface="Times New Roman" panose="02020603050405020304" pitchFamily="18" charset="0"/>
              </a:rPr>
              <a:t>неадекватное поведение, частичная или полная потеря контроля над своими действиями</a:t>
            </a:r>
          </a:p>
        </p:txBody>
      </p:sp>
    </p:spTree>
    <p:extLst>
      <p:ext uri="{BB962C8B-B14F-4D97-AF65-F5344CB8AC3E}">
        <p14:creationId xmlns:p14="http://schemas.microsoft.com/office/powerpoint/2010/main" val="3964750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545910" y="696036"/>
            <a:ext cx="9457899" cy="5480927"/>
          </a:xfrm>
        </p:spPr>
        <p:txBody>
          <a:bodyPr>
            <a:normAutofit/>
          </a:bodyPr>
          <a:lstStyle/>
          <a:p>
            <a:pPr marL="0" indent="0" algn="just">
              <a:buNone/>
            </a:pPr>
            <a:r>
              <a:rPr lang="ru-RU" sz="2000" b="1" dirty="0">
                <a:solidFill>
                  <a:schemeClr val="tx1"/>
                </a:solidFill>
                <a:latin typeface="Times New Roman" panose="02020603050405020304" pitchFamily="18" charset="0"/>
                <a:cs typeface="Times New Roman" panose="02020603050405020304" pitchFamily="18" charset="0"/>
              </a:rPr>
              <a:t>Если у педагога возникли подозрения, что обучающийся употребил </a:t>
            </a:r>
            <a:r>
              <a:rPr lang="ru-RU" sz="2000" b="1" dirty="0" err="1">
                <a:solidFill>
                  <a:schemeClr val="tx1"/>
                </a:solidFill>
                <a:latin typeface="Times New Roman" panose="02020603050405020304" pitchFamily="18" charset="0"/>
                <a:cs typeface="Times New Roman" panose="02020603050405020304" pitchFamily="18" charset="0"/>
              </a:rPr>
              <a:t>психоактивное</a:t>
            </a:r>
            <a:r>
              <a:rPr lang="ru-RU" sz="2000" b="1" dirty="0">
                <a:solidFill>
                  <a:schemeClr val="tx1"/>
                </a:solidFill>
                <a:latin typeface="Times New Roman" panose="02020603050405020304" pitchFamily="18" charset="0"/>
                <a:cs typeface="Times New Roman" panose="02020603050405020304" pitchFamily="18" charset="0"/>
              </a:rPr>
              <a:t> вещество, необходимо:</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1. Удалить обучающегося из класса, отделить его от одноклассников (стараться сделать это как можно менее агрессивно, не акцентируя на этом внимание других учеников, </a:t>
            </a:r>
            <a:r>
              <a:rPr lang="ru-RU" sz="2000" dirty="0" err="1">
                <a:solidFill>
                  <a:schemeClr val="tx1"/>
                </a:solidFill>
                <a:latin typeface="Times New Roman" panose="02020603050405020304" pitchFamily="18" charset="0"/>
                <a:cs typeface="Times New Roman" panose="02020603050405020304" pitchFamily="18" charset="0"/>
              </a:rPr>
              <a:t>безоценочно</a:t>
            </a:r>
            <a:r>
              <a:rPr lang="ru-RU" sz="2000" dirty="0">
                <a:solidFill>
                  <a:schemeClr val="tx1"/>
                </a:solidFill>
                <a:latin typeface="Times New Roman" panose="02020603050405020304" pitchFamily="18" charset="0"/>
                <a:cs typeface="Times New Roman" panose="02020603050405020304" pitchFamily="18" charset="0"/>
              </a:rPr>
              <a:t>).</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2. Срочно вызвать медицинского работника школы (не оставляя обучающегося одного), при необходимости скорую помощь.</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3. Поставить в известность администрацию школы (заместителя директора по ВР), педагога-психолога, социального педагога.</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4. В случае, если состояние обучающегося может быть расценено как состояние наркотического или алкогольного опьянения, немедленно известить родителей или опекунов подростка. При этом необходимо учитывать семейную ситуацию, попросите родителей избегать насильственных действий, рекомендуйте разобраться в ситуации, оказать поддержку.</a:t>
            </a:r>
          </a:p>
        </p:txBody>
      </p:sp>
    </p:spTree>
    <p:extLst>
      <p:ext uri="{BB962C8B-B14F-4D97-AF65-F5344CB8AC3E}">
        <p14:creationId xmlns:p14="http://schemas.microsoft.com/office/powerpoint/2010/main" val="833096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906439" y="1201002"/>
            <a:ext cx="9247495" cy="4443697"/>
          </a:xfrm>
        </p:spPr>
        <p:txBody>
          <a:bodyPr>
            <a:normAutofit fontScale="92500" lnSpcReduction="20000"/>
          </a:bodyPr>
          <a:lstStyle/>
          <a:p>
            <a:pPr marL="0" indent="0" algn="just">
              <a:buNone/>
            </a:pPr>
            <a:r>
              <a:rPr lang="ru-RU" sz="2400" dirty="0">
                <a:latin typeface="Times New Roman" panose="02020603050405020304" pitchFamily="18" charset="0"/>
                <a:cs typeface="Times New Roman" panose="02020603050405020304" pitchFamily="18" charset="0"/>
              </a:rPr>
              <a:t>5. </a:t>
            </a:r>
            <a:r>
              <a:rPr lang="ru-RU" sz="2400" dirty="0">
                <a:solidFill>
                  <a:schemeClr val="tx1"/>
                </a:solidFill>
                <a:latin typeface="Times New Roman" panose="02020603050405020304" pitchFamily="18" charset="0"/>
                <a:cs typeface="Times New Roman" panose="02020603050405020304" pitchFamily="18" charset="0"/>
              </a:rPr>
              <a:t>Провести мониторинг ситуации (нецелесообразно проводить немедленно разбирательство о причинах и обстоятельствах употребления алкоголя или наркотиков. Собеседование с подростком по этому случаю следует провести после встречи с родителями и медицинским работником, т.е. после получения объективной информации о возможностях и путях коррекционного вмешательства).</a:t>
            </a:r>
          </a:p>
          <a:p>
            <a:pPr marL="0" indent="0" algn="just">
              <a:buNone/>
            </a:pPr>
            <a:endParaRPr lang="ru-RU" sz="2400" dirty="0">
              <a:latin typeface="Times New Roman" panose="02020603050405020304" pitchFamily="18" charset="0"/>
              <a:cs typeface="Times New Roman" panose="02020603050405020304" pitchFamily="18" charset="0"/>
            </a:endParaRPr>
          </a:p>
          <a:p>
            <a:pPr marL="0" indent="0" algn="just">
              <a:buNone/>
            </a:pPr>
            <a:r>
              <a:rPr lang="ru-RU" sz="2400" dirty="0">
                <a:solidFill>
                  <a:schemeClr val="tx1"/>
                </a:solidFill>
                <a:latin typeface="Times New Roman" panose="02020603050405020304" pitchFamily="18" charset="0"/>
                <a:cs typeface="Times New Roman" panose="02020603050405020304" pitchFamily="18" charset="0"/>
              </a:rPr>
              <a:t>6. В рамках совета профилактики или школьного консилиума   специалистами образовательной организации (заместитель директора по воспитательной работе, классный руководитель, педагог-психолог, социальный педагог, медицинский работник) разрабатывается индивидуальная программа дальнейшего сопровождения обучающегося, рассматривается вопрос о необходимости его постановки на профилактический учет (</a:t>
            </a:r>
            <a:r>
              <a:rPr lang="ru-RU" sz="2400" dirty="0" err="1">
                <a:solidFill>
                  <a:schemeClr val="tx1"/>
                </a:solidFill>
                <a:latin typeface="Times New Roman" panose="02020603050405020304" pitchFamily="18" charset="0"/>
                <a:cs typeface="Times New Roman" panose="02020603050405020304" pitchFamily="18" charset="0"/>
              </a:rPr>
              <a:t>внутришкольный</a:t>
            </a:r>
            <a:r>
              <a:rPr lang="ru-RU" sz="2400" dirty="0">
                <a:solidFill>
                  <a:schemeClr val="tx1"/>
                </a:solidFill>
                <a:latin typeface="Times New Roman" panose="02020603050405020304" pitchFamily="18" charset="0"/>
                <a:cs typeface="Times New Roman" panose="02020603050405020304" pitchFamily="18" charset="0"/>
              </a:rPr>
              <a:t> учет).</a:t>
            </a:r>
          </a:p>
          <a:p>
            <a:pPr marL="0" indent="0" algn="just">
              <a:buNone/>
            </a:pPr>
            <a:endParaRPr lang="ru-RU" sz="2400" dirty="0">
              <a:latin typeface="Times New Roman" panose="02020603050405020304" pitchFamily="18" charset="0"/>
              <a:cs typeface="Times New Roman" panose="02020603050405020304" pitchFamily="18" charset="0"/>
            </a:endParaRPr>
          </a:p>
          <a:p>
            <a:pPr marL="0" indent="0" algn="just">
              <a:buNone/>
            </a:pP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8160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677333" y="2011680"/>
            <a:ext cx="9838267" cy="4029682"/>
          </a:xfrm>
        </p:spPr>
        <p:txBody>
          <a:bodyPr>
            <a:normAutofit/>
          </a:bodyPr>
          <a:lstStyle/>
          <a:p>
            <a:pPr marL="0" indent="0">
              <a:buNone/>
            </a:pPr>
            <a:r>
              <a:rPr lang="ru-RU" sz="2000" b="1" dirty="0">
                <a:solidFill>
                  <a:schemeClr val="tx1"/>
                </a:solidFill>
                <a:latin typeface="Times New Roman" panose="02020603050405020304" pitchFamily="18" charset="0"/>
                <a:cs typeface="Times New Roman" panose="02020603050405020304" pitchFamily="18" charset="0"/>
              </a:rPr>
              <a:t>Общие  признаки </a:t>
            </a:r>
            <a:r>
              <a:rPr lang="ru-RU" sz="2000" b="1" dirty="0" err="1">
                <a:solidFill>
                  <a:schemeClr val="tx1"/>
                </a:solidFill>
                <a:latin typeface="Times New Roman" panose="02020603050405020304" pitchFamily="18" charset="0"/>
                <a:cs typeface="Times New Roman" panose="02020603050405020304" pitchFamily="18" charset="0"/>
              </a:rPr>
              <a:t>аддиктивного</a:t>
            </a:r>
            <a:r>
              <a:rPr lang="ru-RU" sz="2000" b="1" dirty="0">
                <a:solidFill>
                  <a:schemeClr val="tx1"/>
                </a:solidFill>
                <a:latin typeface="Times New Roman" panose="02020603050405020304" pitchFamily="18" charset="0"/>
                <a:cs typeface="Times New Roman" panose="02020603050405020304" pitchFamily="18" charset="0"/>
              </a:rPr>
              <a:t> поведения, которые могут насторожить педагога:</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1. Нарастающая скрытность</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2.Изменение интересов</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3. Утрата прежних увлечений (к спорту, привычных хобби)</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4.Сведения о включенности ребенка в асоциальные группы</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5.Снижение успеваемости </a:t>
            </a:r>
          </a:p>
          <a:p>
            <a:pPr marL="0" indent="0">
              <a:buNone/>
            </a:pPr>
            <a:r>
              <a:rPr lang="ru-RU" sz="2000" dirty="0">
                <a:solidFill>
                  <a:schemeClr val="tx1"/>
                </a:solidFill>
                <a:latin typeface="Times New Roman" panose="02020603050405020304" pitchFamily="18" charset="0"/>
                <a:cs typeface="Times New Roman" panose="02020603050405020304" pitchFamily="18" charset="0"/>
              </a:rPr>
              <a:t>6.Смена круга общения, друзей, нарушение межличностного общения</a:t>
            </a:r>
          </a:p>
          <a:p>
            <a:pPr marL="0" indent="0">
              <a:buNone/>
            </a:pPr>
            <a:endParaRPr lang="ru-RU" dirty="0">
              <a:latin typeface="Times New Roman" panose="02020603050405020304" pitchFamily="18" charset="0"/>
              <a:cs typeface="Times New Roman" panose="02020603050405020304" pitchFamily="18" charset="0"/>
            </a:endParaRPr>
          </a:p>
        </p:txBody>
      </p:sp>
      <p:sp>
        <p:nvSpPr>
          <p:cNvPr id="4" name="Скругленный прямоугольник 3"/>
          <p:cNvSpPr/>
          <p:nvPr/>
        </p:nvSpPr>
        <p:spPr>
          <a:xfrm>
            <a:off x="1813560" y="426720"/>
            <a:ext cx="8702040" cy="914400"/>
          </a:xfrm>
          <a:prstGeom prst="roundRect">
            <a:avLst/>
          </a:prstGeom>
          <a:solidFill>
            <a:schemeClr val="accent5">
              <a:lumMod val="20000"/>
              <a:lumOff val="80000"/>
            </a:schemeClr>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ru-RU" b="1" dirty="0">
                <a:latin typeface="Times New Roman" panose="02020603050405020304" pitchFamily="18" charset="0"/>
                <a:cs typeface="Times New Roman" panose="02020603050405020304" pitchFamily="18" charset="0"/>
              </a:rPr>
              <a:t>Действия педагога при возникновении подозрения периодического употребления </a:t>
            </a:r>
            <a:br>
              <a:rPr lang="ru-RU" b="1" dirty="0">
                <a:latin typeface="Times New Roman" panose="02020603050405020304" pitchFamily="18" charset="0"/>
                <a:cs typeface="Times New Roman" panose="02020603050405020304" pitchFamily="18" charset="0"/>
              </a:rPr>
            </a:br>
            <a:r>
              <a:rPr lang="ru-RU" b="1" dirty="0">
                <a:latin typeface="Times New Roman" panose="02020603050405020304" pitchFamily="18" charset="0"/>
                <a:cs typeface="Times New Roman" panose="02020603050405020304" pitchFamily="18" charset="0"/>
              </a:rPr>
              <a:t>несовершеннолетним наркотиков</a:t>
            </a:r>
            <a:endParaRPr lang="ru-RU" dirty="0"/>
          </a:p>
        </p:txBody>
      </p:sp>
    </p:spTree>
    <p:extLst>
      <p:ext uri="{BB962C8B-B14F-4D97-AF65-F5344CB8AC3E}">
        <p14:creationId xmlns:p14="http://schemas.microsoft.com/office/powerpoint/2010/main" val="492932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677334" y="1050879"/>
            <a:ext cx="10036674" cy="4990484"/>
          </a:xfrm>
        </p:spPr>
        <p:txBody>
          <a:bodyPr>
            <a:normAutofit/>
          </a:bodyPr>
          <a:lstStyle/>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7. Немотивированное изменение в поведении ребенка, его типичных эмоциональных реакциях, манере общения, стиле одежды (беспричинное возбуждение, вялость, безразличие, нежелание ни с кем говорить или приступы агрессии, озлобленность).</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8. Нарушения памяти и внимания (рассеянность, забывчивость).</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9. Возросшая потребность в деньгах, наличие при себе крупных сумм денег (возможно воровство или вымогательство) либо постоянное </a:t>
            </a:r>
            <a:r>
              <a:rPr lang="ru-RU" sz="2000" dirty="0" err="1">
                <a:solidFill>
                  <a:schemeClr val="tx1"/>
                </a:solidFill>
                <a:latin typeface="Times New Roman" panose="02020603050405020304" pitchFamily="18" charset="0"/>
                <a:cs typeface="Times New Roman" panose="02020603050405020304" pitchFamily="18" charset="0"/>
              </a:rPr>
              <a:t>выпрашивание</a:t>
            </a:r>
            <a:r>
              <a:rPr lang="ru-RU" sz="2000" dirty="0">
                <a:solidFill>
                  <a:schemeClr val="tx1"/>
                </a:solidFill>
                <a:latin typeface="Times New Roman" panose="02020603050405020304" pitchFamily="18" charset="0"/>
                <a:cs typeface="Times New Roman" panose="02020603050405020304" pitchFamily="18" charset="0"/>
              </a:rPr>
              <a:t>  (выманивание) денег у других.</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10. Неухоженный или неопрятный внешний вид частые телефонные звонки, особенно от незнакомых людей.</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11. Резкие смены настроения.</a:t>
            </a: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12. Прогулы занятий (увеличение количества пропусков без уважительных причин, опозданий),  уходы из дома, нетипичное для подростка стремление большую часть времени проводить вне дома.</a:t>
            </a:r>
          </a:p>
          <a:p>
            <a:pPr marL="0" indent="0">
              <a:buNone/>
            </a:pPr>
            <a:endParaRPr lang="ru-RU" sz="2000" dirty="0">
              <a:solidFill>
                <a:schemeClr val="tx1"/>
              </a:solidFill>
            </a:endParaRPr>
          </a:p>
        </p:txBody>
      </p:sp>
    </p:spTree>
    <p:extLst>
      <p:ext uri="{BB962C8B-B14F-4D97-AF65-F5344CB8AC3E}">
        <p14:creationId xmlns:p14="http://schemas.microsoft.com/office/powerpoint/2010/main" val="3117733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8510516" cy="1873108"/>
          </a:xfrm>
        </p:spPr>
        <p:txBody>
          <a:bodyPr>
            <a:normAutofit fontScale="90000"/>
          </a:bodyPr>
          <a:lstStyle/>
          <a:p>
            <a:pPr algn="just"/>
            <a:r>
              <a:rPr lang="ru-RU" sz="2800" dirty="0"/>
              <a:t>	</a:t>
            </a:r>
            <a:r>
              <a:rPr lang="ru-RU" sz="2800" b="1" dirty="0">
                <a:solidFill>
                  <a:schemeClr val="tx1"/>
                </a:solidFill>
                <a:latin typeface="Times New Roman" panose="02020603050405020304" pitchFamily="18" charset="0"/>
                <a:cs typeface="Times New Roman" panose="02020603050405020304" pitchFamily="18" charset="0"/>
              </a:rPr>
              <a:t>Если у педагога появилась информация (со слов других детей, родителей, из официальных документов, либо по косвенным признакам, вызывающим сомнение), что ребенок употребляет </a:t>
            </a:r>
            <a:r>
              <a:rPr lang="ru-RU" sz="2800" b="1" dirty="0" err="1">
                <a:solidFill>
                  <a:schemeClr val="tx1"/>
                </a:solidFill>
                <a:latin typeface="Times New Roman" panose="02020603050405020304" pitchFamily="18" charset="0"/>
                <a:cs typeface="Times New Roman" panose="02020603050405020304" pitchFamily="18" charset="0"/>
              </a:rPr>
              <a:t>психоактивные</a:t>
            </a:r>
            <a:r>
              <a:rPr lang="ru-RU" sz="2800" b="1" dirty="0">
                <a:solidFill>
                  <a:schemeClr val="tx1"/>
                </a:solidFill>
                <a:latin typeface="Times New Roman" panose="02020603050405020304" pitchFamily="18" charset="0"/>
                <a:cs typeface="Times New Roman" panose="02020603050405020304" pitchFamily="18" charset="0"/>
              </a:rPr>
              <a:t> вещества:</a:t>
            </a:r>
          </a:p>
        </p:txBody>
      </p:sp>
      <p:sp>
        <p:nvSpPr>
          <p:cNvPr id="3" name="Объект 2"/>
          <p:cNvSpPr>
            <a:spLocks noGrp="1"/>
          </p:cNvSpPr>
          <p:nvPr>
            <p:ph idx="1"/>
          </p:nvPr>
        </p:nvSpPr>
        <p:spPr>
          <a:xfrm>
            <a:off x="838200" y="2538483"/>
            <a:ext cx="8510516" cy="3638479"/>
          </a:xfrm>
        </p:spPr>
        <p:txBody>
          <a:bodyPr>
            <a:normAutofit/>
          </a:bodyPr>
          <a:lstStyle/>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1. Если источник информации надежен, а данная информация правдива необходимо сообщить об этом администрации образовательной организации (заместителю директора по ВР), педагогу-психологу, социальному педагогу) с целью мониторинга ситуации и организации дальнейшего психолого-педагогического сопровождения обучающегося.</a:t>
            </a:r>
          </a:p>
          <a:p>
            <a:pPr marL="0" indent="0" algn="just">
              <a:buNone/>
            </a:pPr>
            <a:endParaRPr lang="ru-RU" sz="2000" dirty="0">
              <a:solidFill>
                <a:schemeClr val="tx1"/>
              </a:solidFill>
              <a:latin typeface="Times New Roman" panose="02020603050405020304" pitchFamily="18" charset="0"/>
              <a:cs typeface="Times New Roman" panose="02020603050405020304" pitchFamily="18" charset="0"/>
            </a:endParaRP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2. При необходимости, на основании программы сопровождения, принимать участие в профилактических мероприятиях с данным ребенком/подростком .</a:t>
            </a:r>
          </a:p>
          <a:p>
            <a:pPr marL="514350" indent="-514350">
              <a:buAutoNum type="arabicPeriod"/>
            </a:pPr>
            <a:endParaRPr lang="ru-RU" sz="2000" dirty="0"/>
          </a:p>
        </p:txBody>
      </p:sp>
    </p:spTree>
    <p:extLst>
      <p:ext uri="{BB962C8B-B14F-4D97-AF65-F5344CB8AC3E}">
        <p14:creationId xmlns:p14="http://schemas.microsoft.com/office/powerpoint/2010/main" val="1453869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2400" b="1" dirty="0">
                <a:solidFill>
                  <a:schemeClr val="tx1"/>
                </a:solidFill>
                <a:latin typeface="Times New Roman" panose="02020603050405020304" pitchFamily="18" charset="0"/>
                <a:cs typeface="Times New Roman" panose="02020603050405020304" pitchFamily="18" charset="0"/>
              </a:rPr>
              <a:t>Основные принципы разговора педагога или классного руководителя (лицо, которому может довериться </a:t>
            </a:r>
            <a:br>
              <a:rPr lang="ru-RU" sz="2400" b="1" dirty="0">
                <a:solidFill>
                  <a:schemeClr val="tx1"/>
                </a:solidFill>
                <a:latin typeface="Times New Roman" panose="02020603050405020304" pitchFamily="18" charset="0"/>
                <a:cs typeface="Times New Roman" panose="02020603050405020304" pitchFamily="18" charset="0"/>
              </a:rPr>
            </a:br>
            <a:r>
              <a:rPr lang="ru-RU" sz="2400" b="1" dirty="0">
                <a:solidFill>
                  <a:schemeClr val="tx1"/>
                </a:solidFill>
                <a:latin typeface="Times New Roman" panose="02020603050405020304" pitchFamily="18" charset="0"/>
                <a:cs typeface="Times New Roman" panose="02020603050405020304" pitchFamily="18" charset="0"/>
              </a:rPr>
              <a:t>обучающийся) при подозрении употребления ПАВ несовершеннолетним </a:t>
            </a:r>
            <a:br>
              <a:rPr lang="ru-RU" sz="2400" b="1" dirty="0">
                <a:solidFill>
                  <a:schemeClr val="tx1"/>
                </a:solidFill>
                <a:latin typeface="Times New Roman" panose="02020603050405020304" pitchFamily="18" charset="0"/>
                <a:cs typeface="Times New Roman" panose="02020603050405020304" pitchFamily="18" charset="0"/>
              </a:rPr>
            </a:br>
            <a:endParaRPr lang="ru-RU" sz="2400" b="1"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Autofit/>
          </a:bodyPr>
          <a:lstStyle/>
          <a:p>
            <a:pPr marL="0" indent="0">
              <a:buNone/>
            </a:pPr>
            <a:r>
              <a:rPr lang="ru-RU" sz="2000" dirty="0">
                <a:solidFill>
                  <a:schemeClr val="tx1"/>
                </a:solidFill>
                <a:latin typeface="Times New Roman" panose="02020603050405020304" pitchFamily="18" charset="0"/>
                <a:cs typeface="Times New Roman" panose="02020603050405020304" pitchFamily="18" charset="0"/>
              </a:rPr>
              <a:t>:</a:t>
            </a:r>
          </a:p>
          <a:p>
            <a:pPr marL="514350" indent="-514350" algn="just">
              <a:buAutoNum type="arabicPeriod"/>
            </a:pPr>
            <a:r>
              <a:rPr lang="ru-RU" sz="2000" dirty="0">
                <a:solidFill>
                  <a:schemeClr val="tx1"/>
                </a:solidFill>
                <a:latin typeface="Times New Roman" panose="02020603050405020304" pitchFamily="18" charset="0"/>
                <a:cs typeface="Times New Roman" panose="02020603050405020304" pitchFamily="18" charset="0"/>
              </a:rPr>
              <a:t>Во время беседы используйте спокойный, доброжелательный тон.</a:t>
            </a:r>
          </a:p>
          <a:p>
            <a:pPr marL="514350" indent="-514350" algn="just">
              <a:buAutoNum type="arabicPeriod"/>
            </a:pPr>
            <a:r>
              <a:rPr lang="ru-RU" sz="2000" dirty="0">
                <a:solidFill>
                  <a:schemeClr val="tx1"/>
                </a:solidFill>
                <a:latin typeface="Times New Roman" panose="02020603050405020304" pitchFamily="18" charset="0"/>
                <a:cs typeface="Times New Roman" panose="02020603050405020304" pitchFamily="18" charset="0"/>
              </a:rPr>
              <a:t>Избегайте оценивания, осуждений и нравоучений. Дайте понять, что вы, в первую очередь, беспокоитесь за его здоровье и безопасность и не ставите своей целью наказать.</a:t>
            </a:r>
          </a:p>
          <a:p>
            <a:pPr marL="514350" indent="-514350" algn="just">
              <a:buAutoNum type="arabicPeriod"/>
            </a:pPr>
            <a:r>
              <a:rPr lang="ru-RU" sz="2000" dirty="0">
                <a:solidFill>
                  <a:schemeClr val="tx1"/>
                </a:solidFill>
                <a:latin typeface="Times New Roman" panose="02020603050405020304" pitchFamily="18" charset="0"/>
                <a:cs typeface="Times New Roman" panose="02020603050405020304" pitchFamily="18" charset="0"/>
              </a:rPr>
              <a:t>Представьте подростку возможность высказаться, поделиться своими ощущениями и переживаниями. Это помогает определить проблему и на основе этого выстроить план работы с ребенком/подростком и его семьей. </a:t>
            </a:r>
          </a:p>
          <a:p>
            <a:pPr marL="514350" indent="-514350" algn="just">
              <a:buAutoNum type="arabicPeriod"/>
            </a:pPr>
            <a:r>
              <a:rPr lang="ru-RU" sz="2000" dirty="0">
                <a:solidFill>
                  <a:schemeClr val="tx1"/>
                </a:solidFill>
                <a:latin typeface="Times New Roman" panose="02020603050405020304" pitchFamily="18" charset="0"/>
                <a:cs typeface="Times New Roman" panose="02020603050405020304" pitchFamily="18" charset="0"/>
              </a:rPr>
              <a:t>Проинформировать родителей (законных представителей) подростка и определить единую воспитательную стратегию.</a:t>
            </a:r>
          </a:p>
        </p:txBody>
      </p:sp>
    </p:spTree>
    <p:extLst>
      <p:ext uri="{BB962C8B-B14F-4D97-AF65-F5344CB8AC3E}">
        <p14:creationId xmlns:p14="http://schemas.microsoft.com/office/powerpoint/2010/main" val="1337167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0021146" cy="1584960"/>
          </a:xfrm>
        </p:spPr>
        <p:txBody>
          <a:bodyPr>
            <a:normAutofit fontScale="90000"/>
          </a:bodyPr>
          <a:lstStyle/>
          <a:p>
            <a:pPr algn="ctr"/>
            <a:r>
              <a:rPr lang="ru-RU" dirty="0">
                <a:solidFill>
                  <a:schemeClr val="tx1"/>
                </a:solidFill>
                <a:latin typeface="Times New Roman" panose="02020603050405020304" pitchFamily="18" charset="0"/>
                <a:cs typeface="Times New Roman" panose="02020603050405020304" pitchFamily="18" charset="0"/>
              </a:rPr>
              <a:t>Памятки для классных руководителей, педагогов и специалистов по различным видам </a:t>
            </a:r>
            <a:r>
              <a:rPr lang="ru-RU" dirty="0" err="1">
                <a:solidFill>
                  <a:schemeClr val="tx1"/>
                </a:solidFill>
                <a:latin typeface="Times New Roman" panose="02020603050405020304" pitchFamily="18" charset="0"/>
                <a:cs typeface="Times New Roman" panose="02020603050405020304" pitchFamily="18" charset="0"/>
              </a:rPr>
              <a:t>девиантного</a:t>
            </a:r>
            <a:r>
              <a:rPr lang="ru-RU" dirty="0">
                <a:solidFill>
                  <a:schemeClr val="tx1"/>
                </a:solidFill>
                <a:latin typeface="Times New Roman" panose="02020603050405020304" pitchFamily="18" charset="0"/>
                <a:cs typeface="Times New Roman" panose="02020603050405020304" pitchFamily="18" charset="0"/>
              </a:rPr>
              <a:t> (отклоняющегося) поведения обучающихся «Навигатор профилактики» </a:t>
            </a:r>
            <a:r>
              <a:rPr lang="ru-RU" sz="2800" dirty="0">
                <a:solidFill>
                  <a:schemeClr val="tx1"/>
                </a:solidFill>
                <a:latin typeface="Times New Roman" panose="02020603050405020304" pitchFamily="18" charset="0"/>
                <a:cs typeface="Times New Roman" panose="02020603050405020304" pitchFamily="18" charset="0"/>
              </a:rPr>
              <a:t>(версия 2022 год) </a:t>
            </a:r>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920240" y="2863970"/>
            <a:ext cx="3307368" cy="3704469"/>
          </a:xfrm>
        </p:spPr>
      </p:pic>
      <p:sp>
        <p:nvSpPr>
          <p:cNvPr id="5" name="Прямоугольник 4"/>
          <p:cNvSpPr/>
          <p:nvPr/>
        </p:nvSpPr>
        <p:spPr>
          <a:xfrm>
            <a:off x="6565277" y="3787858"/>
            <a:ext cx="3779520" cy="168489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ru-RU" dirty="0">
                <a:latin typeface="Times New Roman" panose="02020603050405020304" pitchFamily="18" charset="0"/>
                <a:cs typeface="Times New Roman" panose="02020603050405020304" pitchFamily="18" charset="0"/>
              </a:rPr>
              <a:t>Министерство просвещения РФ</a:t>
            </a:r>
          </a:p>
          <a:p>
            <a:pPr algn="ctr"/>
            <a:r>
              <a:rPr lang="ru-RU" dirty="0">
                <a:latin typeface="Times New Roman" panose="02020603050405020304" pitchFamily="18" charset="0"/>
                <a:cs typeface="Times New Roman" panose="02020603050405020304" pitchFamily="18" charset="0"/>
              </a:rPr>
              <a:t> ФГБОУ ВО МГППУ</a:t>
            </a:r>
          </a:p>
          <a:p>
            <a:pPr algn="ctr"/>
            <a:r>
              <a:rPr lang="en-US" dirty="0">
                <a:latin typeface="Times New Roman" panose="02020603050405020304" pitchFamily="18" charset="0"/>
                <a:cs typeface="Times New Roman" panose="02020603050405020304" pitchFamily="18" charset="0"/>
              </a:rPr>
              <a:t>https://mgppu.ru/about/publications/deviant_behaviour</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299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Объект 3"/>
          <p:cNvSpPr>
            <a:spLocks noGrp="1"/>
          </p:cNvSpPr>
          <p:nvPr>
            <p:ph idx="1"/>
          </p:nvPr>
        </p:nvSpPr>
        <p:spPr>
          <a:xfrm>
            <a:off x="931652" y="724619"/>
            <a:ext cx="4661427" cy="5432341"/>
          </a:xfrm>
          <a:prstGeom prst="rect">
            <a:avLst/>
          </a:prstGeom>
          <a:solidFill>
            <a:schemeClr val="accent5">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1. Памятка по социально-психологической </a:t>
            </a:r>
            <a:r>
              <a:rPr lang="ru-RU" sz="2000" dirty="0" err="1">
                <a:solidFill>
                  <a:schemeClr val="accent1">
                    <a:lumMod val="50000"/>
                  </a:schemeClr>
                </a:solidFill>
                <a:latin typeface="Times New Roman" panose="02020603050405020304" pitchFamily="18" charset="0"/>
                <a:cs typeface="Times New Roman" panose="02020603050405020304" pitchFamily="18" charset="0"/>
              </a:rPr>
              <a:t>дезадаптации</a:t>
            </a:r>
            <a:endParaRPr lang="ru-RU" sz="2000" dirty="0">
              <a:solidFill>
                <a:schemeClr val="accent1">
                  <a:lumMod val="50000"/>
                </a:schemeClr>
              </a:solidFill>
              <a:latin typeface="Times New Roman" panose="02020603050405020304" pitchFamily="18" charset="0"/>
              <a:cs typeface="Times New Roman" panose="02020603050405020304" pitchFamily="18" charset="0"/>
            </a:endParaRP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2. Памятка по раннему проблемному поведению</a:t>
            </a: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3.Памятка по агрессивному поведению</a:t>
            </a: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4.Памятка по суицидальному, </a:t>
            </a:r>
            <a:r>
              <a:rPr lang="ru-RU" sz="2000" dirty="0" err="1">
                <a:solidFill>
                  <a:schemeClr val="accent1">
                    <a:lumMod val="50000"/>
                  </a:schemeClr>
                </a:solidFill>
                <a:latin typeface="Times New Roman" panose="02020603050405020304" pitchFamily="18" charset="0"/>
                <a:cs typeface="Times New Roman" panose="02020603050405020304" pitchFamily="18" charset="0"/>
              </a:rPr>
              <a:t>самоповреждающему</a:t>
            </a:r>
            <a:r>
              <a:rPr lang="ru-RU" sz="2000" dirty="0">
                <a:solidFill>
                  <a:schemeClr val="accent1">
                    <a:lumMod val="50000"/>
                  </a:schemeClr>
                </a:solidFill>
                <a:latin typeface="Times New Roman" panose="02020603050405020304" pitchFamily="18" charset="0"/>
                <a:cs typeface="Times New Roman" panose="02020603050405020304" pitchFamily="18" charset="0"/>
              </a:rPr>
              <a:t> и </a:t>
            </a:r>
            <a:r>
              <a:rPr lang="ru-RU" sz="2000" dirty="0" err="1">
                <a:solidFill>
                  <a:schemeClr val="accent1">
                    <a:lumMod val="50000"/>
                  </a:schemeClr>
                </a:solidFill>
                <a:latin typeface="Times New Roman" panose="02020603050405020304" pitchFamily="18" charset="0"/>
                <a:cs typeface="Times New Roman" panose="02020603050405020304" pitchFamily="18" charset="0"/>
              </a:rPr>
              <a:t>несуицидальному</a:t>
            </a:r>
            <a:r>
              <a:rPr lang="ru-RU" sz="2000" dirty="0">
                <a:solidFill>
                  <a:schemeClr val="accent1">
                    <a:lumMod val="50000"/>
                  </a:schemeClr>
                </a:solidFill>
                <a:latin typeface="Times New Roman" panose="02020603050405020304" pitchFamily="18" charset="0"/>
                <a:cs typeface="Times New Roman" panose="02020603050405020304" pitchFamily="18" charset="0"/>
              </a:rPr>
              <a:t> поведению</a:t>
            </a: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5. Памятка «Риск нападения обучающимся на ОО»</a:t>
            </a: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6. Памятка по </a:t>
            </a:r>
            <a:r>
              <a:rPr lang="ru-RU" sz="2000" dirty="0" err="1">
                <a:solidFill>
                  <a:schemeClr val="accent1">
                    <a:lumMod val="50000"/>
                  </a:schemeClr>
                </a:solidFill>
                <a:latin typeface="Times New Roman" panose="02020603050405020304" pitchFamily="18" charset="0"/>
                <a:cs typeface="Times New Roman" panose="02020603050405020304" pitchFamily="18" charset="0"/>
              </a:rPr>
              <a:t>делинквентному</a:t>
            </a:r>
            <a:r>
              <a:rPr lang="ru-RU" sz="2000" dirty="0">
                <a:solidFill>
                  <a:schemeClr val="accent1">
                    <a:lumMod val="50000"/>
                  </a:schemeClr>
                </a:solidFill>
                <a:latin typeface="Times New Roman" panose="02020603050405020304" pitchFamily="18" charset="0"/>
                <a:cs typeface="Times New Roman" panose="02020603050405020304" pitchFamily="18" charset="0"/>
              </a:rPr>
              <a:t> поведению</a:t>
            </a: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7. Памятка по </a:t>
            </a:r>
            <a:r>
              <a:rPr lang="ru-RU" sz="2000" dirty="0" err="1">
                <a:solidFill>
                  <a:schemeClr val="accent1">
                    <a:lumMod val="50000"/>
                  </a:schemeClr>
                </a:solidFill>
                <a:latin typeface="Times New Roman" panose="02020603050405020304" pitchFamily="18" charset="0"/>
                <a:cs typeface="Times New Roman" panose="02020603050405020304" pitchFamily="18" charset="0"/>
              </a:rPr>
              <a:t>аддиктивному</a:t>
            </a:r>
            <a:r>
              <a:rPr lang="ru-RU" sz="2000" dirty="0">
                <a:solidFill>
                  <a:schemeClr val="accent1">
                    <a:lumMod val="50000"/>
                  </a:schemeClr>
                </a:solidFill>
                <a:latin typeface="Times New Roman" panose="02020603050405020304" pitchFamily="18" charset="0"/>
                <a:cs typeface="Times New Roman" panose="02020603050405020304" pitchFamily="18" charset="0"/>
              </a:rPr>
              <a:t> поведению</a:t>
            </a:r>
          </a:p>
          <a:p>
            <a:pPr marL="0" indent="0" algn="ctr">
              <a:buNone/>
            </a:pPr>
            <a:r>
              <a:rPr lang="ru-RU" sz="2000" dirty="0">
                <a:solidFill>
                  <a:schemeClr val="accent1">
                    <a:lumMod val="50000"/>
                  </a:schemeClr>
                </a:solidFill>
                <a:latin typeface="Times New Roman" panose="02020603050405020304" pitchFamily="18" charset="0"/>
                <a:cs typeface="Times New Roman" panose="02020603050405020304" pitchFamily="18" charset="0"/>
              </a:rPr>
              <a:t>8. Памятка по рискованному поведению</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86800" y="298704"/>
            <a:ext cx="3048000" cy="4309872"/>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84920" y="2188464"/>
            <a:ext cx="3048000" cy="4309872"/>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5266" y="1189468"/>
            <a:ext cx="3048000" cy="4309872"/>
          </a:xfrm>
          <a:prstGeom prst="rect">
            <a:avLst/>
          </a:prstGeom>
        </p:spPr>
      </p:pic>
    </p:spTree>
    <p:extLst>
      <p:ext uri="{BB962C8B-B14F-4D97-AF65-F5344CB8AC3E}">
        <p14:creationId xmlns:p14="http://schemas.microsoft.com/office/powerpoint/2010/main" val="2014140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720773" y="211074"/>
            <a:ext cx="3048000" cy="4309872"/>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50080" y="211074"/>
            <a:ext cx="3048000" cy="4309872"/>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160" y="329184"/>
            <a:ext cx="3048000" cy="4309872"/>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91507" y="2366010"/>
            <a:ext cx="3048000" cy="4309872"/>
          </a:xfrm>
          <a:prstGeom prst="rect">
            <a:avLst/>
          </a:prstGeom>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74080" y="2366010"/>
            <a:ext cx="3048000" cy="4309872"/>
          </a:xfrm>
          <a:prstGeom prst="rect">
            <a:avLst/>
          </a:prstGeom>
        </p:spPr>
      </p:pic>
    </p:spTree>
    <p:extLst>
      <p:ext uri="{BB962C8B-B14F-4D97-AF65-F5344CB8AC3E}">
        <p14:creationId xmlns:p14="http://schemas.microsoft.com/office/powerpoint/2010/main" val="1518054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9639858" cy="1320800"/>
          </a:xfrm>
        </p:spPr>
        <p:txBody>
          <a:bodyPr>
            <a:normAutofit/>
          </a:bodyPr>
          <a:lstStyle/>
          <a:p>
            <a:pPr algn="ctr"/>
            <a:r>
              <a:rPr lang="ru-RU" sz="2400" b="1" dirty="0">
                <a:solidFill>
                  <a:schemeClr val="tx1"/>
                </a:solidFill>
                <a:latin typeface="Times New Roman" panose="02020603050405020304" pitchFamily="18" charset="0"/>
                <a:cs typeface="Times New Roman" panose="02020603050405020304" pitchFamily="18" charset="0"/>
              </a:rPr>
              <a:t>Общие аспекты организации воспитательной работы в образовательной организации по профилактике ПАВ.</a:t>
            </a:r>
          </a:p>
        </p:txBody>
      </p:sp>
      <p:sp>
        <p:nvSpPr>
          <p:cNvPr id="3" name="Объект 2"/>
          <p:cNvSpPr>
            <a:spLocks noGrp="1"/>
          </p:cNvSpPr>
          <p:nvPr>
            <p:ph idx="1"/>
          </p:nvPr>
        </p:nvSpPr>
        <p:spPr>
          <a:xfrm>
            <a:off x="677333" y="1930401"/>
            <a:ext cx="10191949" cy="4401388"/>
          </a:xfrm>
        </p:spPr>
        <p:txBody>
          <a:bodyPr>
            <a:normAutofit fontScale="92500" lnSpcReduction="10000"/>
          </a:bodyPr>
          <a:lstStyle/>
          <a:p>
            <a:pPr marL="0" indent="0" algn="just">
              <a:buNone/>
            </a:pPr>
            <a:r>
              <a:rPr lang="ru-RU" dirty="0"/>
              <a:t>	</a:t>
            </a:r>
          </a:p>
          <a:p>
            <a:pPr marL="0" indent="0" algn="just">
              <a:buNone/>
            </a:pPr>
            <a:r>
              <a:rPr lang="ru-RU" sz="2800" dirty="0">
                <a:solidFill>
                  <a:schemeClr val="tx1"/>
                </a:solidFill>
                <a:latin typeface="Times New Roman" panose="02020603050405020304" pitchFamily="18" charset="0"/>
                <a:cs typeface="Times New Roman" panose="02020603050405020304" pitchFamily="18" charset="0"/>
              </a:rPr>
              <a:t>	В образовательной среде профилактика употребления </a:t>
            </a:r>
            <a:r>
              <a:rPr lang="ru-RU" sz="2800" dirty="0" err="1">
                <a:solidFill>
                  <a:schemeClr val="tx1"/>
                </a:solidFill>
                <a:latin typeface="Times New Roman" panose="02020603050405020304" pitchFamily="18" charset="0"/>
                <a:cs typeface="Times New Roman" panose="02020603050405020304" pitchFamily="18" charset="0"/>
              </a:rPr>
              <a:t>психоактивных</a:t>
            </a:r>
            <a:r>
              <a:rPr lang="ru-RU" sz="2800" dirty="0">
                <a:solidFill>
                  <a:schemeClr val="tx1"/>
                </a:solidFill>
                <a:latin typeface="Times New Roman" panose="02020603050405020304" pitchFamily="18" charset="0"/>
                <a:cs typeface="Times New Roman" panose="02020603050405020304" pitchFamily="18" charset="0"/>
              </a:rPr>
              <a:t> веществ тесно связана с организацией процесса воспитания обучающихся (Концепция профилактики употребления </a:t>
            </a:r>
            <a:r>
              <a:rPr lang="ru-RU" sz="2800" dirty="0" err="1">
                <a:solidFill>
                  <a:schemeClr val="tx1"/>
                </a:solidFill>
                <a:latin typeface="Times New Roman" panose="02020603050405020304" pitchFamily="18" charset="0"/>
                <a:cs typeface="Times New Roman" panose="02020603050405020304" pitchFamily="18" charset="0"/>
              </a:rPr>
              <a:t>психоактивных</a:t>
            </a:r>
            <a:r>
              <a:rPr lang="ru-RU" sz="2800" dirty="0">
                <a:solidFill>
                  <a:schemeClr val="tx1"/>
                </a:solidFill>
                <a:latin typeface="Times New Roman" panose="02020603050405020304" pitchFamily="18" charset="0"/>
                <a:cs typeface="Times New Roman" panose="02020603050405020304" pitchFamily="18" charset="0"/>
              </a:rPr>
              <a:t> веществ в образовательной среде на период до 2025 года)</a:t>
            </a:r>
          </a:p>
          <a:p>
            <a:pPr marL="0" indent="0" algn="just">
              <a:buNone/>
            </a:pPr>
            <a:r>
              <a:rPr lang="ru-RU" sz="2800" dirty="0">
                <a:solidFill>
                  <a:schemeClr val="tx1"/>
                </a:solidFill>
                <a:latin typeface="Times New Roman" panose="02020603050405020304" pitchFamily="18" charset="0"/>
                <a:cs typeface="Times New Roman" panose="02020603050405020304" pitchFamily="18" charset="0"/>
              </a:rPr>
              <a:t>	Первичная профилактика является приоритетным направлением.</a:t>
            </a:r>
          </a:p>
          <a:p>
            <a:pPr marL="0" indent="0" algn="just">
              <a:buNone/>
            </a:pPr>
            <a:r>
              <a:rPr lang="ru-RU" sz="2800" dirty="0">
                <a:solidFill>
                  <a:schemeClr val="tx1"/>
                </a:solidFill>
                <a:latin typeface="Times New Roman" panose="02020603050405020304" pitchFamily="18" charset="0"/>
                <a:cs typeface="Times New Roman" panose="02020603050405020304" pitchFamily="18" charset="0"/>
              </a:rPr>
              <a:t>Первичная профилактика направлена на предупреждение приобщения к употреблению ПАВ, вызывающих зависимость, стремления к сохранению и укреплению собственного здоровья, приверженности законопослушному поведению.</a:t>
            </a:r>
          </a:p>
        </p:txBody>
      </p:sp>
    </p:spTree>
    <p:extLst>
      <p:ext uri="{BB962C8B-B14F-4D97-AF65-F5344CB8AC3E}">
        <p14:creationId xmlns:p14="http://schemas.microsoft.com/office/powerpoint/2010/main" val="1985915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dirty="0">
                <a:solidFill>
                  <a:schemeClr val="tx1"/>
                </a:solidFill>
                <a:latin typeface="Times New Roman" panose="02020603050405020304" pitchFamily="18" charset="0"/>
                <a:cs typeface="Times New Roman" panose="02020603050405020304" pitchFamily="18" charset="0"/>
              </a:rPr>
              <a:t>В профилактической деятельности используются следующие технологии:</a:t>
            </a:r>
          </a:p>
        </p:txBody>
      </p:sp>
      <p:graphicFrame>
        <p:nvGraphicFramePr>
          <p:cNvPr id="6" name="Схема 5"/>
          <p:cNvGraphicFramePr/>
          <p:nvPr>
            <p:extLst>
              <p:ext uri="{D42A27DB-BD31-4B8C-83A1-F6EECF244321}">
                <p14:modId xmlns:p14="http://schemas.microsoft.com/office/powerpoint/2010/main" val="76491863"/>
              </p:ext>
            </p:extLst>
          </p:nvPr>
        </p:nvGraphicFramePr>
        <p:xfrm>
          <a:off x="409433" y="1930400"/>
          <a:ext cx="9750567" cy="4207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08633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26471929"/>
              </p:ext>
            </p:extLst>
          </p:nvPr>
        </p:nvGraphicFramePr>
        <p:xfrm>
          <a:off x="677862" y="345058"/>
          <a:ext cx="10294938" cy="5745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0459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2000" b="-22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1880558" y="504967"/>
            <a:ext cx="6694099" cy="5536395"/>
          </a:xfrm>
        </p:spPr>
        <p:txBody>
          <a:bodyPr>
            <a:normAutofit/>
          </a:bodyPr>
          <a:lstStyle/>
          <a:p>
            <a:pPr marL="0" indent="0" algn="just">
              <a:buNone/>
            </a:pPr>
            <a:r>
              <a:rPr lang="ru-RU" dirty="0"/>
              <a:t>	</a:t>
            </a:r>
          </a:p>
          <a:p>
            <a:pPr marL="0" indent="0" algn="just">
              <a:buNone/>
            </a:pPr>
            <a:endParaRPr lang="ru-RU" sz="2400" b="1" dirty="0">
              <a:solidFill>
                <a:schemeClr val="tx1"/>
              </a:solidFill>
              <a:latin typeface="Times New Roman" panose="02020603050405020304" pitchFamily="18" charset="0"/>
              <a:cs typeface="Times New Roman" panose="02020603050405020304" pitchFamily="18" charset="0"/>
            </a:endParaRPr>
          </a:p>
          <a:p>
            <a:pPr marL="0" indent="0" algn="just">
              <a:buNone/>
            </a:pPr>
            <a:r>
              <a:rPr lang="ru-RU" sz="2400" b="1" dirty="0">
                <a:solidFill>
                  <a:schemeClr val="accent4">
                    <a:lumMod val="50000"/>
                  </a:schemeClr>
                </a:solidFill>
                <a:latin typeface="Times New Roman" panose="02020603050405020304" pitchFamily="18" charset="0"/>
                <a:cs typeface="Times New Roman" panose="02020603050405020304" pitchFamily="18" charset="0"/>
              </a:rPr>
              <a:t>	</a:t>
            </a:r>
            <a:endParaRPr lang="ru-RU" sz="2400" dirty="0">
              <a:solidFill>
                <a:schemeClr val="tx1"/>
              </a:solidFill>
              <a:latin typeface="Times New Roman" panose="02020603050405020304" pitchFamily="18" charset="0"/>
              <a:cs typeface="Times New Roman" panose="02020603050405020304" pitchFamily="18" charset="0"/>
            </a:endParaRPr>
          </a:p>
          <a:p>
            <a:pPr marL="0" indent="0" algn="just">
              <a:buNone/>
            </a:pPr>
            <a:r>
              <a:rPr lang="ru-RU" sz="2000" dirty="0">
                <a:solidFill>
                  <a:schemeClr val="tx1"/>
                </a:solidFill>
                <a:latin typeface="Times New Roman" panose="02020603050405020304" pitchFamily="18" charset="0"/>
                <a:cs typeface="Times New Roman" panose="02020603050405020304" pitchFamily="18" charset="0"/>
              </a:rPr>
              <a:t>	</a:t>
            </a:r>
            <a:endParaRPr lang="ru-RU" dirty="0"/>
          </a:p>
        </p:txBody>
      </p:sp>
      <p:sp>
        <p:nvSpPr>
          <p:cNvPr id="2" name="Скругленный прямоугольник 1"/>
          <p:cNvSpPr/>
          <p:nvPr/>
        </p:nvSpPr>
        <p:spPr>
          <a:xfrm>
            <a:off x="2449902" y="2122098"/>
            <a:ext cx="7608498" cy="2587925"/>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b="1" dirty="0">
                <a:solidFill>
                  <a:schemeClr val="accent4">
                    <a:lumMod val="50000"/>
                  </a:schemeClr>
                </a:solidFill>
                <a:latin typeface="Times New Roman" panose="02020603050405020304" pitchFamily="18" charset="0"/>
                <a:cs typeface="Times New Roman" panose="02020603050405020304" pitchFamily="18" charset="0"/>
              </a:rPr>
              <a:t>Вторичная профилактика - система социальных, психологических и медицинских мер, направленных на лиц, употребляющих ПАВ, с целью предотвращения формирования зависимости от ПАВ. Целевыми группами детей, подростков и молодежи для вторичной профилактики являются лица, систематически употребляющие ПАВ, но не обнаруживающие признаков формирования зависимости как болезни (алкоголизма, токсикомании, наркомании).</a:t>
            </a:r>
          </a:p>
        </p:txBody>
      </p:sp>
    </p:spTree>
    <p:extLst>
      <p:ext uri="{BB962C8B-B14F-4D97-AF65-F5344CB8AC3E}">
        <p14:creationId xmlns:p14="http://schemas.microsoft.com/office/powerpoint/2010/main" val="2275936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9873550" cy="1320800"/>
          </a:xfrm>
        </p:spPr>
        <p:txBody>
          <a:bodyPr>
            <a:normAutofit/>
          </a:bodyPr>
          <a:lstStyle/>
          <a:p>
            <a:pPr algn="ctr"/>
            <a:r>
              <a:rPr lang="ru-RU" b="1" dirty="0">
                <a:solidFill>
                  <a:schemeClr val="accent3">
                    <a:lumMod val="50000"/>
                  </a:schemeClr>
                </a:solidFill>
                <a:latin typeface="Times New Roman" panose="02020603050405020304" pitchFamily="18" charset="0"/>
                <a:cs typeface="Times New Roman" panose="02020603050405020304" pitchFamily="18" charset="0"/>
              </a:rPr>
              <a:t>Ресурсы при мотивации обучающихся к здоровому образу жизни</a:t>
            </a:r>
          </a:p>
        </p:txBody>
      </p:sp>
      <p:graphicFrame>
        <p:nvGraphicFramePr>
          <p:cNvPr id="4" name="Объект 3"/>
          <p:cNvGraphicFramePr>
            <a:graphicFrameLocks noGrp="1"/>
          </p:cNvGraphicFramePr>
          <p:nvPr>
            <p:ph idx="1"/>
            <p:extLst>
              <p:ext uri="{D42A27DB-BD31-4B8C-83A1-F6EECF244321}">
                <p14:modId xmlns:p14="http://schemas.microsoft.com/office/powerpoint/2010/main" val="1894724829"/>
              </p:ext>
            </p:extLst>
          </p:nvPr>
        </p:nvGraphicFramePr>
        <p:xfrm>
          <a:off x="677333" y="2160588"/>
          <a:ext cx="10226455" cy="44990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2345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3" name="Объект 2"/>
          <p:cNvSpPr>
            <a:spLocks noGrp="1"/>
          </p:cNvSpPr>
          <p:nvPr>
            <p:ph idx="1"/>
          </p:nvPr>
        </p:nvSpPr>
        <p:spPr>
          <a:xfrm>
            <a:off x="677334" y="2606722"/>
            <a:ext cx="8596668" cy="3434640"/>
          </a:xfrm>
        </p:spPr>
        <p:txBody>
          <a:bodyPr>
            <a:normAutofit/>
          </a:bodyPr>
          <a:lstStyle/>
          <a:p>
            <a:pPr marL="0" indent="0" algn="ctr">
              <a:buNone/>
            </a:pPr>
            <a:r>
              <a:rPr lang="ru-RU" sz="4000" b="1" dirty="0">
                <a:solidFill>
                  <a:schemeClr val="accent1">
                    <a:lumMod val="50000"/>
                  </a:schemeClr>
                </a:solidFill>
                <a:latin typeface="Times New Roman" panose="02020603050405020304" pitchFamily="18" charset="0"/>
                <a:cs typeface="Times New Roman" panose="02020603050405020304" pitchFamily="18" charset="0"/>
              </a:rPr>
              <a:t>БЛАГОДАРЮ ЗА ВНИМАНИЕ</a:t>
            </a:r>
            <a:r>
              <a:rPr lang="ru-RU" sz="4000" b="1" dirty="0">
                <a:solidFill>
                  <a:schemeClr val="accent1">
                    <a:lumMod val="50000"/>
                  </a:schemeClr>
                </a:solidFill>
              </a:rPr>
              <a:t>!</a:t>
            </a:r>
          </a:p>
        </p:txBody>
      </p:sp>
    </p:spTree>
    <p:extLst>
      <p:ext uri="{BB962C8B-B14F-4D97-AF65-F5344CB8AC3E}">
        <p14:creationId xmlns:p14="http://schemas.microsoft.com/office/powerpoint/2010/main" val="471282598"/>
      </p:ext>
    </p:extLst>
  </p:cSld>
  <p:clrMapOvr>
    <a:masterClrMapping/>
  </p:clrMapOvr>
</p:sld>
</file>

<file path=ppt/theme/theme1.xml><?xml version="1.0" encoding="utf-8"?>
<a:theme xmlns:a="http://schemas.openxmlformats.org/drawingml/2006/main" name="Грань">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1476</TotalTime>
  <Words>1305</Words>
  <Application>Microsoft Office PowerPoint</Application>
  <PresentationFormat>Широкоэкранный</PresentationFormat>
  <Paragraphs>102</Paragraphs>
  <Slides>20</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20</vt:i4>
      </vt:variant>
    </vt:vector>
  </HeadingPairs>
  <TitlesOfParts>
    <vt:vector size="25" baseType="lpstr">
      <vt:lpstr>Arial</vt:lpstr>
      <vt:lpstr>Times New Roman</vt:lpstr>
      <vt:lpstr>Trebuchet MS</vt:lpstr>
      <vt:lpstr>Wingdings 3</vt:lpstr>
      <vt:lpstr>Грань</vt:lpstr>
      <vt:lpstr>      Последовательность действий педагога и администрации образовательной организации при подозрении злоупотребления ПАВ обучающимися</vt:lpstr>
      <vt:lpstr>Презентация PowerPoint</vt:lpstr>
      <vt:lpstr>Аддиктивное (зависимое поведение) </vt:lpstr>
      <vt:lpstr>Презентация PowerPoint</vt:lpstr>
      <vt:lpstr>Возможные токсические реакции:</vt:lpstr>
      <vt:lpstr>Презентация PowerPoint</vt:lpstr>
      <vt:lpstr>Презентация PowerPoint</vt:lpstr>
      <vt:lpstr>Презентация PowerPoint</vt:lpstr>
      <vt:lpstr>Презентация PowerPoint</vt:lpstr>
      <vt:lpstr> Если у педагога появилась информация (со слов других детей, родителей, из официальных документов, либо по косвенным признакам, вызывающим сомнение), что ребенок употребляет психоактивные вещества:</vt:lpstr>
      <vt:lpstr>Основные принципы разговора педагога или классного руководителя (лицо, которому может довериться  обучающийся) при подозрении употребления ПАВ несовершеннолетним  </vt:lpstr>
      <vt:lpstr>Памятки для классных руководителей, педагогов и специалистов по различным видам девиантного (отклоняющегося) поведения обучающихся «Навигатор профилактики» (версия 2022 год) </vt:lpstr>
      <vt:lpstr>Презентация PowerPoint</vt:lpstr>
      <vt:lpstr>Презентация PowerPoint</vt:lpstr>
      <vt:lpstr>Общие аспекты организации воспитательной работы в образовательной организации по профилактике ПАВ.</vt:lpstr>
      <vt:lpstr>В профилактической деятельности используются следующие технологии:</vt:lpstr>
      <vt:lpstr>Презентация PowerPoint</vt:lpstr>
      <vt:lpstr>Презентация PowerPoint</vt:lpstr>
      <vt:lpstr>Ресурсы при мотивации обучающихся к здоровому образу жизни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Последовательность действий педагога и администрации образовательной организации при подозрении злоупотребления ПАВ обучающимися</dc:title>
  <dc:creator>User</dc:creator>
  <cp:lastModifiedBy>USER</cp:lastModifiedBy>
  <cp:revision>83</cp:revision>
  <dcterms:created xsi:type="dcterms:W3CDTF">2021-09-13T11:53:52Z</dcterms:created>
  <dcterms:modified xsi:type="dcterms:W3CDTF">2024-10-28T19:01:06Z</dcterms:modified>
</cp:coreProperties>
</file>