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0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2CC11-632E-4A7F-B565-46C5CDB77BAF}" type="datetimeFigureOut">
              <a:rPr lang="ru-RU" smtClean="0"/>
              <a:t>24.10.2025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9A79774E-B57A-4012-89B2-F809F2352ED8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7190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2CC11-632E-4A7F-B565-46C5CDB77BAF}" type="datetimeFigureOut">
              <a:rPr lang="ru-RU" smtClean="0"/>
              <a:t>24.10.2025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74E-B57A-4012-89B2-F809F2352ED8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485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2CC11-632E-4A7F-B565-46C5CDB77BAF}" type="datetimeFigureOut">
              <a:rPr lang="ru-RU" smtClean="0"/>
              <a:t>24.10.2025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74E-B57A-4012-89B2-F809F2352ED8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398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2CC11-632E-4A7F-B565-46C5CDB77BAF}" type="datetimeFigureOut">
              <a:rPr lang="ru-RU" smtClean="0"/>
              <a:t>24.10.2025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74E-B57A-4012-89B2-F809F2352ED8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4092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2CC11-632E-4A7F-B565-46C5CDB77BAF}" type="datetimeFigureOut">
              <a:rPr lang="ru-RU" smtClean="0"/>
              <a:t>24.10.2025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74E-B57A-4012-89B2-F809F2352ED8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277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2CC11-632E-4A7F-B565-46C5CDB77BAF}" type="datetimeFigureOut">
              <a:rPr lang="ru-RU" smtClean="0"/>
              <a:t>24.10.2025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74E-B57A-4012-89B2-F809F2352ED8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2102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2CC11-632E-4A7F-B565-46C5CDB77BAF}" type="datetimeFigureOut">
              <a:rPr lang="ru-RU" smtClean="0"/>
              <a:t>24.10.2025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74E-B57A-4012-89B2-F809F2352E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6556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2CC11-632E-4A7F-B565-46C5CDB77BAF}" type="datetimeFigureOut">
              <a:rPr lang="ru-RU" smtClean="0"/>
              <a:t>24.10.2025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74E-B57A-4012-89B2-F809F2352ED8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5471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202CC11-632E-4A7F-B565-46C5CDB77BAF}" type="datetimeFigureOut">
              <a:rPr lang="ru-RU" smtClean="0"/>
              <a:t>24.10.2025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74E-B57A-4012-89B2-F809F2352ED8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1511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2CC11-632E-4A7F-B565-46C5CDB77BAF}" type="datetimeFigureOut">
              <a:rPr lang="ru-RU" smtClean="0"/>
              <a:t>24.10.2025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74E-B57A-4012-89B2-F809F2352ED8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415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2CC11-632E-4A7F-B565-46C5CDB77BAF}" type="datetimeFigureOut">
              <a:rPr lang="ru-RU" smtClean="0"/>
              <a:t>24.10.2025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9774E-B57A-4012-89B2-F809F2352ED8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9279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2CC11-632E-4A7F-B565-46C5CDB77BAF}" type="datetimeFigureOut">
              <a:rPr lang="ru-RU" smtClean="0"/>
              <a:t>24.10.2025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9A79774E-B57A-4012-89B2-F809F2352ED8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2286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0A086BD-C49B-4806-9944-C70FE69F0A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1992" y="182880"/>
            <a:ext cx="7479792" cy="5751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575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7133775-B3FE-41F5-86F3-06D8B411CE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688" y="231409"/>
            <a:ext cx="5547623" cy="541958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A6047F5-34F4-4231-AADE-13FD836CB9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741" y="1243346"/>
            <a:ext cx="5962405" cy="5486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586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170FD90-C349-4095-9123-12F35491EF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824" y="91440"/>
            <a:ext cx="6010656" cy="600760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7E77069-8DB2-4707-BD6F-557BDE59BB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2552" y="429768"/>
            <a:ext cx="5327904" cy="630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714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E7BFD28-8E53-4DC7-8325-E3292A90FF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688" y="109728"/>
            <a:ext cx="5772912" cy="59893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5B5AB73-D361-43B1-A7DA-6C2FADDDD9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9088" y="749808"/>
            <a:ext cx="5474208" cy="596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922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188ABEF-7D85-43DC-BABE-3A0F8EDE93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544" y="73152"/>
            <a:ext cx="5974080" cy="622706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5466E73-A588-4A9F-9750-AD2ED767D4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7648" y="758952"/>
            <a:ext cx="5864352" cy="586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194555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6</TotalTime>
  <Words>0</Words>
  <Application>Microsoft Office PowerPoint</Application>
  <PresentationFormat>Широкоэкранный</PresentationFormat>
  <Paragraphs>0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Arial</vt:lpstr>
      <vt:lpstr>Gill Sans MT</vt:lpstr>
      <vt:lpstr>Галерея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Психосоматика  мигрени</dc:title>
  <dc:creator>USER</dc:creator>
  <cp:lastModifiedBy>USER</cp:lastModifiedBy>
  <cp:revision>2</cp:revision>
  <dcterms:created xsi:type="dcterms:W3CDTF">2025-10-24T19:59:43Z</dcterms:created>
  <dcterms:modified xsi:type="dcterms:W3CDTF">2025-10-24T20:06:19Z</dcterms:modified>
</cp:coreProperties>
</file>